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handoutMasterIdLst>
    <p:handoutMasterId r:id="rId19"/>
  </p:handoutMasterIdLst>
  <p:sldIdLst>
    <p:sldId id="376" r:id="rId2"/>
    <p:sldId id="326" r:id="rId3"/>
    <p:sldId id="330" r:id="rId4"/>
    <p:sldId id="258" r:id="rId5"/>
    <p:sldId id="351" r:id="rId6"/>
    <p:sldId id="352" r:id="rId7"/>
    <p:sldId id="368" r:id="rId8"/>
    <p:sldId id="369" r:id="rId9"/>
    <p:sldId id="360" r:id="rId10"/>
    <p:sldId id="370" r:id="rId11"/>
    <p:sldId id="371" r:id="rId12"/>
    <p:sldId id="372" r:id="rId13"/>
    <p:sldId id="373" r:id="rId14"/>
    <p:sldId id="374" r:id="rId15"/>
    <p:sldId id="375" r:id="rId16"/>
    <p:sldId id="260" r:id="rId17"/>
  </p:sldIdLst>
  <p:sldSz cx="12192000" cy="6858000"/>
  <p:notesSz cx="6888163" cy="10020300"/>
  <p:embeddedFontLst>
    <p:embeddedFont>
      <p:font typeface="Calibri" panose="020F0502020204030204" pitchFamily="34" charset="0"/>
      <p:regular r:id="rId20"/>
      <p:bold r:id="rId21"/>
      <p:italic r:id="rId22"/>
      <p:boldItalic r:id="rId23"/>
    </p:embeddedFont>
    <p:embeddedFont>
      <p:font typeface="Microsoft YaHei UI" panose="020B0503020204020204" pitchFamily="34" charset="-122"/>
      <p:regular r:id="rId24"/>
      <p:bold r:id="rId25"/>
    </p:embeddedFont>
    <p:embeddedFont>
      <p:font typeface="等线" panose="02010600030101010101" pitchFamily="2" charset="-122"/>
      <p:regular r:id="rId26"/>
      <p:bold r:id="rId27"/>
    </p:embeddedFont>
    <p:embeddedFont>
      <p:font typeface="微软雅黑" panose="020B0503020204020204" pitchFamily="34" charset="-122"/>
      <p:regular r:id="rId28"/>
      <p:bold r:id="rId29"/>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3156">
          <p15:clr>
            <a:srgbClr val="A4A3A4"/>
          </p15:clr>
        </p15:guide>
        <p15:guide id="2" pos="217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1267EF"/>
    <a:srgbClr val="00A1DA"/>
    <a:srgbClr val="00A7E2"/>
    <a:srgbClr val="0094C8"/>
    <a:srgbClr val="0F4EED"/>
    <a:srgbClr val="1145ED"/>
    <a:srgbClr val="2F88F1"/>
    <a:srgbClr val="0D46EC"/>
    <a:srgbClr val="578E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A111915-BE36-4E01-A7E5-04B1672EAD32}" styleName="浅色样式 2 - 强调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6E25E649-3F16-4E02-A733-19D2CDBF48F0}" styleName="中度样式 3 - 强调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autoAdjust="0"/>
  </p:normalViewPr>
  <p:slideViewPr>
    <p:cSldViewPr snapToGrid="0" showGuides="1">
      <p:cViewPr varScale="1">
        <p:scale>
          <a:sx n="91" d="100"/>
          <a:sy n="91" d="100"/>
        </p:scale>
        <p:origin x="76" y="15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943"/>
    </p:cViewPr>
  </p:sorterViewPr>
  <p:notesViewPr>
    <p:cSldViewPr snapToGrid="0">
      <p:cViewPr varScale="1">
        <p:scale>
          <a:sx n="70" d="100"/>
          <a:sy n="70" d="100"/>
        </p:scale>
        <p:origin x="-2757" y="-41"/>
      </p:cViewPr>
      <p:guideLst>
        <p:guide orient="horz" pos="3156"/>
        <p:guide pos="217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handoutMaster" Target="handoutMasters/handoutMaster1.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84871" cy="501015"/>
          </a:xfrm>
          <a:prstGeom prst="rect">
            <a:avLst/>
          </a:prstGeom>
        </p:spPr>
        <p:txBody>
          <a:bodyPr vert="horz" lIns="96616" tIns="48308" rIns="96616" bIns="48308" rtlCol="0"/>
          <a:lstStyle>
            <a:lvl1pPr algn="l">
              <a:defRPr sz="1300"/>
            </a:lvl1pPr>
          </a:lstStyle>
          <a:p>
            <a:endParaRPr lang="zh-CN" altLang="en-US"/>
          </a:p>
        </p:txBody>
      </p:sp>
      <p:sp>
        <p:nvSpPr>
          <p:cNvPr id="3" name="日期占位符 2"/>
          <p:cNvSpPr>
            <a:spLocks noGrp="1"/>
          </p:cNvSpPr>
          <p:nvPr>
            <p:ph type="dt" sz="quarter" idx="1"/>
          </p:nvPr>
        </p:nvSpPr>
        <p:spPr>
          <a:xfrm>
            <a:off x="3901698" y="0"/>
            <a:ext cx="2984871" cy="501015"/>
          </a:xfrm>
          <a:prstGeom prst="rect">
            <a:avLst/>
          </a:prstGeom>
        </p:spPr>
        <p:txBody>
          <a:bodyPr vert="horz" lIns="96616" tIns="48308" rIns="96616" bIns="48308" rtlCol="0"/>
          <a:lstStyle>
            <a:lvl1pPr algn="r">
              <a:defRPr sz="1300"/>
            </a:lvl1pPr>
          </a:lstStyle>
          <a:p>
            <a:fld id="{BE1D5BA3-A5BB-462A-9F11-1ED46B34449E}" type="datetimeFigureOut">
              <a:rPr lang="zh-CN" altLang="en-US" smtClean="0"/>
              <a:t>2023/2/26</a:t>
            </a:fld>
            <a:endParaRPr lang="zh-CN" altLang="en-US"/>
          </a:p>
        </p:txBody>
      </p:sp>
      <p:sp>
        <p:nvSpPr>
          <p:cNvPr id="4" name="页脚占位符 3"/>
          <p:cNvSpPr>
            <a:spLocks noGrp="1"/>
          </p:cNvSpPr>
          <p:nvPr>
            <p:ph type="ftr" sz="quarter" idx="2"/>
          </p:nvPr>
        </p:nvSpPr>
        <p:spPr>
          <a:xfrm>
            <a:off x="0" y="9517546"/>
            <a:ext cx="2984871" cy="501015"/>
          </a:xfrm>
          <a:prstGeom prst="rect">
            <a:avLst/>
          </a:prstGeom>
        </p:spPr>
        <p:txBody>
          <a:bodyPr vert="horz" lIns="96616" tIns="48308" rIns="96616" bIns="48308" rtlCol="0" anchor="b"/>
          <a:lstStyle>
            <a:lvl1pPr algn="l">
              <a:defRPr sz="1300"/>
            </a:lvl1pPr>
          </a:lstStyle>
          <a:p>
            <a:endParaRPr lang="zh-CN" altLang="en-US"/>
          </a:p>
        </p:txBody>
      </p:sp>
      <p:sp>
        <p:nvSpPr>
          <p:cNvPr id="5" name="灯片编号占位符 4"/>
          <p:cNvSpPr>
            <a:spLocks noGrp="1"/>
          </p:cNvSpPr>
          <p:nvPr>
            <p:ph type="sldNum" sz="quarter" idx="3"/>
          </p:nvPr>
        </p:nvSpPr>
        <p:spPr>
          <a:xfrm>
            <a:off x="3901698" y="9517546"/>
            <a:ext cx="2984871" cy="501015"/>
          </a:xfrm>
          <a:prstGeom prst="rect">
            <a:avLst/>
          </a:prstGeom>
        </p:spPr>
        <p:txBody>
          <a:bodyPr vert="horz" lIns="96616" tIns="48308" rIns="96616" bIns="48308" rtlCol="0" anchor="b"/>
          <a:lstStyle>
            <a:lvl1pPr algn="r">
              <a:defRPr sz="1300"/>
            </a:lvl1pPr>
          </a:lstStyle>
          <a:p>
            <a:fld id="{6920B31F-7B23-411C-A6B9-EA602D03523C}" type="slidenum">
              <a:rPr lang="zh-CN" altLang="en-US" smtClean="0"/>
              <a:t>‹#›</a:t>
            </a:fld>
            <a:endParaRPr lang="zh-CN" altLang="en-US"/>
          </a:p>
        </p:txBody>
      </p:sp>
    </p:spTree>
    <p:extLst>
      <p:ext uri="{BB962C8B-B14F-4D97-AF65-F5344CB8AC3E}">
        <p14:creationId xmlns:p14="http://schemas.microsoft.com/office/powerpoint/2010/main" val="216301425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84871" cy="501015"/>
          </a:xfrm>
          <a:prstGeom prst="rect">
            <a:avLst/>
          </a:prstGeom>
        </p:spPr>
        <p:txBody>
          <a:bodyPr vert="horz" lIns="96616" tIns="48308" rIns="96616" bIns="48308" rtlCol="0"/>
          <a:lstStyle>
            <a:lvl1pPr algn="l">
              <a:defRPr sz="1300"/>
            </a:lvl1pPr>
          </a:lstStyle>
          <a:p>
            <a:endParaRPr lang="zh-CN" altLang="en-US"/>
          </a:p>
        </p:txBody>
      </p:sp>
      <p:sp>
        <p:nvSpPr>
          <p:cNvPr id="3" name="日期占位符 2"/>
          <p:cNvSpPr>
            <a:spLocks noGrp="1"/>
          </p:cNvSpPr>
          <p:nvPr>
            <p:ph type="dt" idx="1"/>
          </p:nvPr>
        </p:nvSpPr>
        <p:spPr>
          <a:xfrm>
            <a:off x="3901698" y="0"/>
            <a:ext cx="2984871" cy="501015"/>
          </a:xfrm>
          <a:prstGeom prst="rect">
            <a:avLst/>
          </a:prstGeom>
        </p:spPr>
        <p:txBody>
          <a:bodyPr vert="horz" lIns="96616" tIns="48308" rIns="96616" bIns="48308" rtlCol="0"/>
          <a:lstStyle>
            <a:lvl1pPr algn="r">
              <a:defRPr sz="1300"/>
            </a:lvl1pPr>
          </a:lstStyle>
          <a:p>
            <a:fld id="{CE279027-545D-4FAB-AB72-A28847F45082}" type="datetimeFigureOut">
              <a:rPr lang="zh-CN" altLang="en-US" smtClean="0"/>
              <a:t>2023/2/26</a:t>
            </a:fld>
            <a:endParaRPr lang="zh-CN" altLang="en-US"/>
          </a:p>
        </p:txBody>
      </p:sp>
      <p:sp>
        <p:nvSpPr>
          <p:cNvPr id="4" name="幻灯片图像占位符 3"/>
          <p:cNvSpPr>
            <a:spLocks noGrp="1" noRot="1" noChangeAspect="1"/>
          </p:cNvSpPr>
          <p:nvPr>
            <p:ph type="sldImg" idx="2"/>
          </p:nvPr>
        </p:nvSpPr>
        <p:spPr>
          <a:xfrm>
            <a:off x="104775" y="750888"/>
            <a:ext cx="6678613" cy="3757612"/>
          </a:xfrm>
          <a:prstGeom prst="rect">
            <a:avLst/>
          </a:prstGeom>
          <a:noFill/>
          <a:ln w="12700">
            <a:solidFill>
              <a:prstClr val="black"/>
            </a:solidFill>
          </a:ln>
        </p:spPr>
        <p:txBody>
          <a:bodyPr vert="horz" lIns="96616" tIns="48308" rIns="96616" bIns="48308" rtlCol="0" anchor="ctr"/>
          <a:lstStyle/>
          <a:p>
            <a:endParaRPr lang="zh-CN" altLang="en-US"/>
          </a:p>
        </p:txBody>
      </p:sp>
      <p:sp>
        <p:nvSpPr>
          <p:cNvPr id="5" name="备注占位符 4"/>
          <p:cNvSpPr>
            <a:spLocks noGrp="1"/>
          </p:cNvSpPr>
          <p:nvPr>
            <p:ph type="body" sz="quarter" idx="3"/>
          </p:nvPr>
        </p:nvSpPr>
        <p:spPr>
          <a:xfrm>
            <a:off x="688817" y="4759643"/>
            <a:ext cx="5510530" cy="4509135"/>
          </a:xfrm>
          <a:prstGeom prst="rect">
            <a:avLst/>
          </a:prstGeom>
        </p:spPr>
        <p:txBody>
          <a:bodyPr vert="horz" lIns="96616" tIns="48308" rIns="96616" bIns="48308"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517546"/>
            <a:ext cx="2984871" cy="501015"/>
          </a:xfrm>
          <a:prstGeom prst="rect">
            <a:avLst/>
          </a:prstGeom>
        </p:spPr>
        <p:txBody>
          <a:bodyPr vert="horz" lIns="96616" tIns="48308" rIns="96616" bIns="48308" rtlCol="0" anchor="b"/>
          <a:lstStyle>
            <a:lvl1pPr algn="l">
              <a:defRPr sz="1300"/>
            </a:lvl1pPr>
          </a:lstStyle>
          <a:p>
            <a:endParaRPr lang="zh-CN" altLang="en-US"/>
          </a:p>
        </p:txBody>
      </p:sp>
      <p:sp>
        <p:nvSpPr>
          <p:cNvPr id="7" name="灯片编号占位符 6"/>
          <p:cNvSpPr>
            <a:spLocks noGrp="1"/>
          </p:cNvSpPr>
          <p:nvPr>
            <p:ph type="sldNum" sz="quarter" idx="5"/>
          </p:nvPr>
        </p:nvSpPr>
        <p:spPr>
          <a:xfrm>
            <a:off x="3901698" y="9517546"/>
            <a:ext cx="2984871" cy="501015"/>
          </a:xfrm>
          <a:prstGeom prst="rect">
            <a:avLst/>
          </a:prstGeom>
        </p:spPr>
        <p:txBody>
          <a:bodyPr vert="horz" lIns="96616" tIns="48308" rIns="96616" bIns="48308" rtlCol="0" anchor="b"/>
          <a:lstStyle>
            <a:lvl1pPr algn="r">
              <a:defRPr sz="1300"/>
            </a:lvl1pPr>
          </a:lstStyle>
          <a:p>
            <a:fld id="{5C81A5F5-22E3-42F7-B20B-48B6C84EE4BD}" type="slidenum">
              <a:rPr lang="zh-CN" altLang="en-US" smtClean="0"/>
              <a:t>‹#›</a:t>
            </a:fld>
            <a:endParaRPr lang="zh-CN" altLang="en-US"/>
          </a:p>
        </p:txBody>
      </p:sp>
    </p:spTree>
    <p:extLst>
      <p:ext uri="{BB962C8B-B14F-4D97-AF65-F5344CB8AC3E}">
        <p14:creationId xmlns:p14="http://schemas.microsoft.com/office/powerpoint/2010/main" val="1744504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81A5F5-22E3-42F7-B20B-48B6C84EE4BD}" type="slidenum">
              <a:rPr lang="zh-CN" altLang="en-US" smtClean="0"/>
              <a:t>1</a:t>
            </a:fld>
            <a:endParaRPr lang="zh-CN" altLang="en-US"/>
          </a:p>
        </p:txBody>
      </p:sp>
    </p:spTree>
    <p:extLst>
      <p:ext uri="{BB962C8B-B14F-4D97-AF65-F5344CB8AC3E}">
        <p14:creationId xmlns:p14="http://schemas.microsoft.com/office/powerpoint/2010/main" val="3093143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D5C7BA3-6556-4371-8650-51DD5A5CB031}" type="datetimeFigureOut">
              <a:rPr lang="zh-CN" altLang="en-US" smtClean="0"/>
              <a:t>2023/2/26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CB6E3D-84B4-4BF0-B6B3-13FEBFA05C70}"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D5C7BA3-6556-4371-8650-51DD5A5CB031}" type="datetimeFigureOut">
              <a:rPr lang="zh-CN" altLang="en-US" smtClean="0"/>
              <a:t>2023/2/26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CB6E3D-84B4-4BF0-B6B3-13FEBFA05C70}"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D5C7BA3-6556-4371-8650-51DD5A5CB031}" type="datetimeFigureOut">
              <a:rPr lang="zh-CN" altLang="en-US" smtClean="0"/>
              <a:t>2023/2/26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CB6E3D-84B4-4BF0-B6B3-13FEBFA05C70}"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DD5C7BA3-6556-4371-8650-51DD5A5CB031}" type="datetimeFigureOut">
              <a:rPr lang="zh-CN" altLang="en-US" smtClean="0"/>
              <a:t>2023/2/26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CB6E3D-84B4-4BF0-B6B3-13FEBFA05C70}"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D5C7BA3-6556-4371-8650-51DD5A5CB031}" type="datetimeFigureOut">
              <a:rPr lang="zh-CN" altLang="en-US" smtClean="0"/>
              <a:t>2023/2/26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CB6E3D-84B4-4BF0-B6B3-13FEBFA05C70}"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DD5C7BA3-6556-4371-8650-51DD5A5CB031}" type="datetimeFigureOut">
              <a:rPr lang="zh-CN" altLang="en-US" smtClean="0"/>
              <a:t>2023/2/26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8CB6E3D-84B4-4BF0-B6B3-13FEBFA05C70}"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DD5C7BA3-6556-4371-8650-51DD5A5CB031}" type="datetimeFigureOut">
              <a:rPr lang="zh-CN" altLang="en-US" smtClean="0"/>
              <a:t>2023/2/26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8CB6E3D-84B4-4BF0-B6B3-13FEBFA05C70}"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D5C7BA3-6556-4371-8650-51DD5A5CB031}" type="datetimeFigureOut">
              <a:rPr lang="zh-CN" altLang="en-US" smtClean="0"/>
              <a:t>2023/2/26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8CB6E3D-84B4-4BF0-B6B3-13FEBFA05C70}"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D5C7BA3-6556-4371-8650-51DD5A5CB031}" type="datetimeFigureOut">
              <a:rPr lang="zh-CN" altLang="en-US" smtClean="0"/>
              <a:t>2023/2/26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8CB6E3D-84B4-4BF0-B6B3-13FEBFA05C70}"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D5C7BA3-6556-4371-8650-51DD5A5CB031}" type="datetimeFigureOut">
              <a:rPr lang="zh-CN" altLang="en-US" smtClean="0"/>
              <a:t>2023/2/26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8CB6E3D-84B4-4BF0-B6B3-13FEBFA05C70}"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D5C7BA3-6556-4371-8650-51DD5A5CB031}" type="datetimeFigureOut">
              <a:rPr lang="zh-CN" altLang="en-US" smtClean="0"/>
              <a:t>2023/2/26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8CB6E3D-84B4-4BF0-B6B3-13FEBFA05C70}"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思源宋体 CN" panose="02020400000000000000" pitchFamily="18" charset="-122"/>
                <a:ea typeface="思源宋体 CN" panose="02020400000000000000" pitchFamily="18" charset="-122"/>
              </a:defRPr>
            </a:lvl1pPr>
          </a:lstStyle>
          <a:p>
            <a:fld id="{DD5C7BA3-6556-4371-8650-51DD5A5CB031}" type="datetimeFigureOut">
              <a:rPr lang="zh-CN" altLang="en-US" smtClean="0"/>
              <a:t>2023/2/26</a:t>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思源宋体 CN" panose="02020400000000000000" pitchFamily="18" charset="-122"/>
                <a:ea typeface="思源宋体 CN" panose="02020400000000000000" pitchFamily="18"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思源宋体 CN" panose="02020400000000000000" pitchFamily="18" charset="-122"/>
                <a:ea typeface="思源宋体 CN" panose="02020400000000000000" pitchFamily="18" charset="-122"/>
              </a:defRPr>
            </a:lvl1pPr>
          </a:lstStyle>
          <a:p>
            <a:fld id="{98CB6E3D-84B4-4BF0-B6B3-13FEBFA05C70}" type="slidenum">
              <a:rPr lang="zh-CN" altLang="en-US" smtClean="0"/>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0" advTm="0"/>
    </mc:Choice>
    <mc:Fallback xmlns="">
      <p:transition advTm="0"/>
    </mc:Fallback>
  </mc:AlternateContent>
  <p:txStyles>
    <p:titleStyle>
      <a:lvl1pPr algn="l" defTabSz="914400" rtl="0" eaLnBrk="1" latinLnBrk="0" hangingPunct="1">
        <a:lnSpc>
          <a:spcPct val="90000"/>
        </a:lnSpc>
        <a:spcBef>
          <a:spcPct val="0"/>
        </a:spcBef>
        <a:buNone/>
        <a:defRPr sz="4400" kern="1200">
          <a:solidFill>
            <a:schemeClr val="tx1"/>
          </a:solidFill>
          <a:latin typeface="思源宋体 CN" panose="02020400000000000000" pitchFamily="18" charset="-122"/>
          <a:ea typeface="思源宋体 CN" panose="02020400000000000000" pitchFamily="18" charset="-122"/>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思源宋体 CN" panose="02020400000000000000" pitchFamily="18" charset="-122"/>
          <a:ea typeface="思源宋体 CN" panose="02020400000000000000" pitchFamily="18" charset="-122"/>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思源宋体 CN" panose="02020400000000000000" pitchFamily="18" charset="-122"/>
          <a:ea typeface="思源宋体 CN" panose="02020400000000000000" pitchFamily="18" charset="-122"/>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思源宋体 CN" panose="02020400000000000000" pitchFamily="18" charset="-122"/>
          <a:ea typeface="思源宋体 CN" panose="02020400000000000000" pitchFamily="18" charset="-122"/>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思源宋体 CN" panose="02020400000000000000" pitchFamily="18" charset="-122"/>
          <a:ea typeface="思源宋体 CN" panose="02020400000000000000" pitchFamily="18" charset="-122"/>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思源宋体 CN" panose="02020400000000000000" pitchFamily="18" charset="-122"/>
          <a:ea typeface="思源宋体 CN" panose="02020400000000000000" pitchFamily="18" charset="-122"/>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hyperlink" Target="https://gs.statcounter.com/" TargetMode="External"/><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hyperlink" Target="https://www.google.cn/intl/zh-CN/chrome/"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形状&#10;&#10;低可信度描述已自动生成"/>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_3"/>
          <p:cNvSpPr/>
          <p:nvPr/>
        </p:nvSpPr>
        <p:spPr>
          <a:xfrm>
            <a:off x="2437810" y="2941006"/>
            <a:ext cx="7335663" cy="830997"/>
          </a:xfrm>
          <a:prstGeom prst="rect">
            <a:avLst/>
          </a:prstGeom>
          <a:effectLst/>
        </p:spPr>
        <p:txBody>
          <a:bodyPr wrap="none">
            <a:spAutoFit/>
          </a:bodyPr>
          <a:lstStyle/>
          <a:p>
            <a:pPr lvl="0" algn="ctr">
              <a:defRPr/>
            </a:pPr>
            <a:r>
              <a:rPr lang="zh-CN" altLang="en-US" sz="4800" b="1" dirty="0">
                <a:solidFill>
                  <a:schemeClr val="bg1"/>
                </a:solidFill>
                <a:effectLst>
                  <a:glow>
                    <a:prstClr val="white"/>
                  </a:glow>
                </a:effectLst>
                <a:latin typeface="微软雅黑"/>
                <a:ea typeface="微软雅黑"/>
                <a:sym typeface="微软雅黑"/>
              </a:rPr>
              <a:t>任务</a:t>
            </a:r>
            <a:r>
              <a:rPr lang="en-US" altLang="zh-CN" sz="4800" b="1" dirty="0">
                <a:solidFill>
                  <a:schemeClr val="bg1"/>
                </a:solidFill>
                <a:effectLst>
                  <a:glow>
                    <a:prstClr val="white"/>
                  </a:glow>
                </a:effectLst>
                <a:latin typeface="微软雅黑"/>
                <a:ea typeface="微软雅黑"/>
                <a:sym typeface="微软雅黑"/>
              </a:rPr>
              <a:t>1</a:t>
            </a:r>
            <a:r>
              <a:rPr lang="zh-CN" altLang="en-US" sz="4800" b="1" dirty="0">
                <a:solidFill>
                  <a:schemeClr val="bg1"/>
                </a:solidFill>
                <a:effectLst>
                  <a:glow>
                    <a:prstClr val="white"/>
                  </a:glow>
                </a:effectLst>
                <a:latin typeface="微软雅黑"/>
                <a:ea typeface="微软雅黑"/>
                <a:sym typeface="微软雅黑"/>
              </a:rPr>
              <a:t>：建立网站目录结构</a:t>
            </a:r>
          </a:p>
        </p:txBody>
      </p:sp>
      <p:grpSp>
        <p:nvGrpSpPr>
          <p:cNvPr id="14" name="组合 13"/>
          <p:cNvGrpSpPr/>
          <p:nvPr/>
        </p:nvGrpSpPr>
        <p:grpSpPr>
          <a:xfrm>
            <a:off x="10855743" y="373246"/>
            <a:ext cx="670764" cy="180000"/>
            <a:chOff x="445673" y="447674"/>
            <a:chExt cx="670764" cy="180000"/>
          </a:xfrm>
        </p:grpSpPr>
        <p:sp>
          <p:nvSpPr>
            <p:cNvPr id="15" name="椭圆 14"/>
            <p:cNvSpPr/>
            <p:nvPr/>
          </p:nvSpPr>
          <p:spPr>
            <a:xfrm>
              <a:off x="445673" y="447674"/>
              <a:ext cx="180000"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a:ea typeface="微软雅黑"/>
                <a:sym typeface="微软雅黑"/>
              </a:endParaRPr>
            </a:p>
          </p:txBody>
        </p:sp>
        <p:sp>
          <p:nvSpPr>
            <p:cNvPr id="16" name="椭圆 15"/>
            <p:cNvSpPr/>
            <p:nvPr/>
          </p:nvSpPr>
          <p:spPr>
            <a:xfrm>
              <a:off x="691055" y="447674"/>
              <a:ext cx="180000" cy="180000"/>
            </a:xfrm>
            <a:prstGeom prst="ellipse">
              <a:avLst/>
            </a:prstGeom>
            <a:solidFill>
              <a:srgbClr val="578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a:ea typeface="微软雅黑"/>
                <a:sym typeface="微软雅黑"/>
              </a:endParaRPr>
            </a:p>
          </p:txBody>
        </p:sp>
        <p:sp>
          <p:nvSpPr>
            <p:cNvPr id="17" name="椭圆 16"/>
            <p:cNvSpPr/>
            <p:nvPr/>
          </p:nvSpPr>
          <p:spPr>
            <a:xfrm>
              <a:off x="936437" y="447674"/>
              <a:ext cx="180000"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a:ea typeface="微软雅黑"/>
                <a:sym typeface="微软雅黑"/>
              </a:endParaRPr>
            </a:p>
          </p:txBody>
        </p:sp>
      </p:grpSp>
      <p:grpSp>
        <p:nvGrpSpPr>
          <p:cNvPr id="20" name="组合 19"/>
          <p:cNvGrpSpPr/>
          <p:nvPr/>
        </p:nvGrpSpPr>
        <p:grpSpPr>
          <a:xfrm rot="16200000" flipH="1" flipV="1">
            <a:off x="706074" y="5827059"/>
            <a:ext cx="181976" cy="955386"/>
            <a:chOff x="371475" y="4200525"/>
            <a:chExt cx="211094" cy="1108258"/>
          </a:xfrm>
        </p:grpSpPr>
        <p:sp>
          <p:nvSpPr>
            <p:cNvPr id="21" name="等腰三角形 20"/>
            <p:cNvSpPr/>
            <p:nvPr/>
          </p:nvSpPr>
          <p:spPr>
            <a:xfrm>
              <a:off x="371475" y="4200525"/>
              <a:ext cx="211094" cy="18197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a:ea typeface="微软雅黑"/>
                <a:sym typeface="微软雅黑"/>
              </a:endParaRPr>
            </a:p>
          </p:txBody>
        </p:sp>
        <p:sp>
          <p:nvSpPr>
            <p:cNvPr id="22" name="等腰三角形 21"/>
            <p:cNvSpPr/>
            <p:nvPr/>
          </p:nvSpPr>
          <p:spPr>
            <a:xfrm>
              <a:off x="371475" y="4432095"/>
              <a:ext cx="211094" cy="18197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a:ea typeface="微软雅黑"/>
                <a:sym typeface="微软雅黑"/>
              </a:endParaRPr>
            </a:p>
          </p:txBody>
        </p:sp>
        <p:sp>
          <p:nvSpPr>
            <p:cNvPr id="23" name="等腰三角形 22"/>
            <p:cNvSpPr/>
            <p:nvPr/>
          </p:nvSpPr>
          <p:spPr>
            <a:xfrm>
              <a:off x="371475" y="4663665"/>
              <a:ext cx="211094" cy="18197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a:ea typeface="微软雅黑"/>
                <a:sym typeface="微软雅黑"/>
              </a:endParaRPr>
            </a:p>
          </p:txBody>
        </p:sp>
        <p:sp>
          <p:nvSpPr>
            <p:cNvPr id="24" name="等腰三角形 23"/>
            <p:cNvSpPr/>
            <p:nvPr/>
          </p:nvSpPr>
          <p:spPr>
            <a:xfrm>
              <a:off x="371475" y="4895235"/>
              <a:ext cx="211094" cy="18197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a:ea typeface="微软雅黑"/>
                <a:sym typeface="微软雅黑"/>
              </a:endParaRPr>
            </a:p>
          </p:txBody>
        </p:sp>
        <p:sp>
          <p:nvSpPr>
            <p:cNvPr id="25" name="等腰三角形 24"/>
            <p:cNvSpPr/>
            <p:nvPr/>
          </p:nvSpPr>
          <p:spPr>
            <a:xfrm>
              <a:off x="371475" y="5126805"/>
              <a:ext cx="211094" cy="18197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a:ea typeface="微软雅黑"/>
                <a:sym typeface="微软雅黑"/>
              </a:endParaRPr>
            </a:p>
          </p:txBody>
        </p:sp>
      </p:grpSp>
      <p:sp>
        <p:nvSpPr>
          <p:cNvPr id="30" name="加号 29"/>
          <p:cNvSpPr/>
          <p:nvPr/>
        </p:nvSpPr>
        <p:spPr>
          <a:xfrm>
            <a:off x="11108055" y="6304915"/>
            <a:ext cx="289560" cy="300990"/>
          </a:xfrm>
          <a:prstGeom prst="mathPlus">
            <a:avLst>
              <a:gd name="adj1" fmla="val 1277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a:ea typeface="微软雅黑"/>
              <a:sym typeface="微软雅黑"/>
            </a:endParaRPr>
          </a:p>
        </p:txBody>
      </p:sp>
      <p:pic>
        <p:nvPicPr>
          <p:cNvPr id="4" name="图片 3" descr="logo_b_h"/>
          <p:cNvPicPr>
            <a:picLocks noChangeAspect="1"/>
          </p:cNvPicPr>
          <p:nvPr/>
        </p:nvPicPr>
        <p:blipFill>
          <a:blip r:embed="rId4"/>
          <a:stretch>
            <a:fillRect/>
          </a:stretch>
        </p:blipFill>
        <p:spPr>
          <a:xfrm>
            <a:off x="6523990" y="1160780"/>
            <a:ext cx="2020570" cy="353695"/>
          </a:xfrm>
          <a:prstGeom prst="rect">
            <a:avLst/>
          </a:prstGeom>
        </p:spPr>
      </p:pic>
      <p:pic>
        <p:nvPicPr>
          <p:cNvPr id="6" name="图片 5" descr="机电新校徽"/>
          <p:cNvPicPr>
            <a:picLocks noChangeAspect="1"/>
          </p:cNvPicPr>
          <p:nvPr/>
        </p:nvPicPr>
        <p:blipFill>
          <a:blip r:embed="rId5"/>
          <a:stretch>
            <a:fillRect/>
          </a:stretch>
        </p:blipFill>
        <p:spPr>
          <a:xfrm>
            <a:off x="3629660" y="1139825"/>
            <a:ext cx="2680335" cy="610235"/>
          </a:xfrm>
          <a:prstGeom prst="rect">
            <a:avLst/>
          </a:prstGeom>
        </p:spPr>
      </p:pic>
    </p:spTree>
    <p:extLst>
      <p:ext uri="{BB962C8B-B14F-4D97-AF65-F5344CB8AC3E}">
        <p14:creationId xmlns:p14="http://schemas.microsoft.com/office/powerpoint/2010/main" val="468822261"/>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形状&#10;&#10;低可信度描述已自动生成"/>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9" name="组合 8"/>
          <p:cNvGrpSpPr/>
          <p:nvPr/>
        </p:nvGrpSpPr>
        <p:grpSpPr>
          <a:xfrm>
            <a:off x="3457575" y="2722245"/>
            <a:ext cx="1428115" cy="1412875"/>
            <a:chOff x="5770091" y="1130928"/>
            <a:chExt cx="1837018" cy="1816598"/>
          </a:xfrm>
        </p:grpSpPr>
        <p:sp>
          <p:nvSpPr>
            <p:cNvPr id="14" name="椭圆 13"/>
            <p:cNvSpPr/>
            <p:nvPr/>
          </p:nvSpPr>
          <p:spPr>
            <a:xfrm>
              <a:off x="5770091" y="1130928"/>
              <a:ext cx="1816598" cy="1816598"/>
            </a:xfrm>
            <a:prstGeom prst="ellipse">
              <a:avLst/>
            </a:prstGeom>
            <a:gradFill>
              <a:gsLst>
                <a:gs pos="100000">
                  <a:srgbClr val="0D46EC"/>
                </a:gs>
                <a:gs pos="35000">
                  <a:srgbClr val="00B0F0"/>
                </a:gs>
              </a:gsLst>
              <a:lin ang="3600000" scaled="0"/>
            </a:gradFill>
            <a:ln w="12700" cap="flat" cmpd="sng" algn="ctr">
              <a:noFill/>
              <a:prstDash val="solid"/>
              <a:miter lim="800000"/>
            </a:ln>
            <a:effectLst>
              <a:outerShdw blurRad="762000" sx="95000" sy="95000" algn="ctr" rotWithShape="0">
                <a:prstClr val="black">
                  <a:alpha val="15000"/>
                </a:prstClr>
              </a:outerShdw>
            </a:effectLst>
          </p:spPr>
          <p:txBody>
            <a:bodyPr rtlCol="0" anchor="ctr"/>
            <a:lstStyle/>
            <a:p>
              <a:pPr algn="ctr"/>
              <a:endParaRPr lang="zh-CN" altLang="en-US" sz="8000" kern="0" dirty="0">
                <a:solidFill>
                  <a:schemeClr val="bg1"/>
                </a:solidFill>
                <a:latin typeface="微软雅黑"/>
                <a:ea typeface="微软雅黑"/>
                <a:sym typeface="微软雅黑"/>
              </a:endParaRPr>
            </a:p>
          </p:txBody>
        </p:sp>
        <p:sp>
          <p:nvSpPr>
            <p:cNvPr id="15" name="文本框 14"/>
            <p:cNvSpPr txBox="1"/>
            <p:nvPr/>
          </p:nvSpPr>
          <p:spPr>
            <a:xfrm>
              <a:off x="5790511" y="1428078"/>
              <a:ext cx="1816598" cy="130468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6000" b="1" kern="0" noProof="0" dirty="0">
                  <a:solidFill>
                    <a:schemeClr val="bg1"/>
                  </a:solidFill>
                  <a:latin typeface="微软雅黑"/>
                  <a:ea typeface="微软雅黑"/>
                  <a:sym typeface="微软雅黑"/>
                </a:rPr>
                <a:t>3</a:t>
              </a:r>
              <a:endParaRPr kumimoji="0" lang="en-US" altLang="zh-CN" sz="6000" b="1" i="0" u="none" strike="noStrike" kern="0" cap="none" spc="0" normalizeH="0" baseline="0" noProof="0" dirty="0">
                <a:ln>
                  <a:noFill/>
                </a:ln>
                <a:solidFill>
                  <a:schemeClr val="bg1"/>
                </a:solidFill>
                <a:effectLst/>
                <a:uLnTx/>
                <a:uFillTx/>
                <a:latin typeface="微软雅黑"/>
                <a:ea typeface="微软雅黑"/>
                <a:sym typeface="微软雅黑"/>
              </a:endParaRPr>
            </a:p>
          </p:txBody>
        </p:sp>
      </p:grpSp>
      <p:sp>
        <p:nvSpPr>
          <p:cNvPr id="16" name="文本框 15"/>
          <p:cNvSpPr txBox="1"/>
          <p:nvPr/>
        </p:nvSpPr>
        <p:spPr>
          <a:xfrm>
            <a:off x="5103778" y="3013456"/>
            <a:ext cx="5343727" cy="769441"/>
          </a:xfrm>
          <a:prstGeom prst="rect">
            <a:avLst/>
          </a:prstGeom>
          <a:noFill/>
        </p:spPr>
        <p:txBody>
          <a:bodyPr wrap="square" rtlCol="0">
            <a:spAutoFit/>
          </a:bodyPr>
          <a:lstStyle/>
          <a:p>
            <a:r>
              <a:rPr lang="zh-CN" altLang="en-US" sz="4400" b="1" dirty="0">
                <a:solidFill>
                  <a:schemeClr val="bg1"/>
                </a:solidFill>
                <a:latin typeface="微软雅黑"/>
                <a:ea typeface="微软雅黑"/>
                <a:cs typeface="Microsoft YaHei Bold" panose="020B0703020204020201" charset="-122"/>
                <a:sym typeface="微软雅黑"/>
              </a:rPr>
              <a:t>网站开发技术</a:t>
            </a:r>
            <a:endParaRPr lang="en-US" altLang="zh-CN" sz="4400" b="1" dirty="0">
              <a:solidFill>
                <a:schemeClr val="bg1"/>
              </a:solidFill>
              <a:latin typeface="微软雅黑"/>
              <a:ea typeface="微软雅黑"/>
              <a:cs typeface="Microsoft YaHei Bold" panose="020B0703020204020201" charset="-122"/>
              <a:sym typeface="微软雅黑"/>
            </a:endParaRPr>
          </a:p>
        </p:txBody>
      </p:sp>
    </p:spTree>
    <p:extLst>
      <p:ext uri="{BB962C8B-B14F-4D97-AF65-F5344CB8AC3E}">
        <p14:creationId xmlns:p14="http://schemas.microsoft.com/office/powerpoint/2010/main" val="87735846"/>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47650" y="247015"/>
            <a:ext cx="523240" cy="523240"/>
            <a:chOff x="5010150" y="1675396"/>
            <a:chExt cx="3228975" cy="3228975"/>
          </a:xfrm>
        </p:grpSpPr>
        <p:sp>
          <p:nvSpPr>
            <p:cNvPr id="5" name="矩形: 对角圆角 4"/>
            <p:cNvSpPr/>
            <p:nvPr/>
          </p:nvSpPr>
          <p:spPr>
            <a:xfrm>
              <a:off x="5010150" y="1675396"/>
              <a:ext cx="3228975" cy="3228975"/>
            </a:xfrm>
            <a:prstGeom prst="round2DiagRect">
              <a:avLst>
                <a:gd name="adj1" fmla="val 34872"/>
                <a:gd name="adj2" fmla="val 0"/>
              </a:avLst>
            </a:prstGeom>
            <a:solidFill>
              <a:srgbClr val="126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sp>
          <p:nvSpPr>
            <p:cNvPr id="6" name="椭圆 5"/>
            <p:cNvSpPr/>
            <p:nvPr/>
          </p:nvSpPr>
          <p:spPr>
            <a:xfrm>
              <a:off x="5494030" y="2159276"/>
              <a:ext cx="2261215" cy="2261215"/>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sp>
          <p:nvSpPr>
            <p:cNvPr id="7" name="椭圆 6"/>
            <p:cNvSpPr/>
            <p:nvPr/>
          </p:nvSpPr>
          <p:spPr>
            <a:xfrm>
              <a:off x="5885359" y="2550605"/>
              <a:ext cx="1478557" cy="147855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grpSp>
      <p:sp>
        <p:nvSpPr>
          <p:cNvPr id="8" name="Freeform 5"/>
          <p:cNvSpPr/>
          <p:nvPr/>
        </p:nvSpPr>
        <p:spPr bwMode="auto">
          <a:xfrm>
            <a:off x="513348" y="1891400"/>
            <a:ext cx="11165305" cy="1184275"/>
          </a:xfrm>
          <a:custGeom>
            <a:avLst/>
            <a:gdLst>
              <a:gd name="T0" fmla="*/ 17904 w 19008"/>
              <a:gd name="T1" fmla="*/ 1 h 2236"/>
              <a:gd name="T2" fmla="*/ 18078 w 19008"/>
              <a:gd name="T3" fmla="*/ 23 h 2236"/>
              <a:gd name="T4" fmla="*/ 18243 w 19008"/>
              <a:gd name="T5" fmla="*/ 69 h 2236"/>
              <a:gd name="T6" fmla="*/ 18397 w 19008"/>
              <a:gd name="T7" fmla="*/ 135 h 2236"/>
              <a:gd name="T8" fmla="*/ 18540 w 19008"/>
              <a:gd name="T9" fmla="*/ 223 h 2236"/>
              <a:gd name="T10" fmla="*/ 18666 w 19008"/>
              <a:gd name="T11" fmla="*/ 329 h 2236"/>
              <a:gd name="T12" fmla="*/ 18776 w 19008"/>
              <a:gd name="T13" fmla="*/ 450 h 2236"/>
              <a:gd name="T14" fmla="*/ 18867 w 19008"/>
              <a:gd name="T15" fmla="*/ 587 h 2236"/>
              <a:gd name="T16" fmla="*/ 18937 w 19008"/>
              <a:gd name="T17" fmla="*/ 735 h 2236"/>
              <a:gd name="T18" fmla="*/ 18984 w 19008"/>
              <a:gd name="T19" fmla="*/ 893 h 2236"/>
              <a:gd name="T20" fmla="*/ 19007 w 19008"/>
              <a:gd name="T21" fmla="*/ 1060 h 2236"/>
              <a:gd name="T22" fmla="*/ 19002 w 19008"/>
              <a:gd name="T23" fmla="*/ 1231 h 2236"/>
              <a:gd name="T24" fmla="*/ 18971 w 19008"/>
              <a:gd name="T25" fmla="*/ 1396 h 2236"/>
              <a:gd name="T26" fmla="*/ 18917 w 19008"/>
              <a:gd name="T27" fmla="*/ 1552 h 2236"/>
              <a:gd name="T28" fmla="*/ 18839 w 19008"/>
              <a:gd name="T29" fmla="*/ 1697 h 2236"/>
              <a:gd name="T30" fmla="*/ 18742 w 19008"/>
              <a:gd name="T31" fmla="*/ 1828 h 2236"/>
              <a:gd name="T32" fmla="*/ 18625 w 19008"/>
              <a:gd name="T33" fmla="*/ 1945 h 2236"/>
              <a:gd name="T34" fmla="*/ 18494 w 19008"/>
              <a:gd name="T35" fmla="*/ 2044 h 2236"/>
              <a:gd name="T36" fmla="*/ 18347 w 19008"/>
              <a:gd name="T37" fmla="*/ 2126 h 2236"/>
              <a:gd name="T38" fmla="*/ 18189 w 19008"/>
              <a:gd name="T39" fmla="*/ 2185 h 2236"/>
              <a:gd name="T40" fmla="*/ 18021 w 19008"/>
              <a:gd name="T41" fmla="*/ 2223 h 2236"/>
              <a:gd name="T42" fmla="*/ 17844 w 19008"/>
              <a:gd name="T43" fmla="*/ 2236 h 2236"/>
              <a:gd name="T44" fmla="*/ 1045 w 19008"/>
              <a:gd name="T45" fmla="*/ 2230 h 2236"/>
              <a:gd name="T46" fmla="*/ 874 w 19008"/>
              <a:gd name="T47" fmla="*/ 2200 h 2236"/>
              <a:gd name="T48" fmla="*/ 712 w 19008"/>
              <a:gd name="T49" fmla="*/ 2148 h 2236"/>
              <a:gd name="T50" fmla="*/ 562 w 19008"/>
              <a:gd name="T51" fmla="*/ 2073 h 2236"/>
              <a:gd name="T52" fmla="*/ 424 w 19008"/>
              <a:gd name="T53" fmla="*/ 1980 h 2236"/>
              <a:gd name="T54" fmla="*/ 303 w 19008"/>
              <a:gd name="T55" fmla="*/ 1869 h 2236"/>
              <a:gd name="T56" fmla="*/ 200 w 19008"/>
              <a:gd name="T57" fmla="*/ 1742 h 2236"/>
              <a:gd name="T58" fmla="*/ 115 w 19008"/>
              <a:gd name="T59" fmla="*/ 1602 h 2236"/>
              <a:gd name="T60" fmla="*/ 52 w 19008"/>
              <a:gd name="T61" fmla="*/ 1450 h 2236"/>
              <a:gd name="T62" fmla="*/ 13 w 19008"/>
              <a:gd name="T63" fmla="*/ 1287 h 2236"/>
              <a:gd name="T64" fmla="*/ 0 w 19008"/>
              <a:gd name="T65" fmla="*/ 1119 h 2236"/>
              <a:gd name="T66" fmla="*/ 13 w 19008"/>
              <a:gd name="T67" fmla="*/ 949 h 2236"/>
              <a:gd name="T68" fmla="*/ 52 w 19008"/>
              <a:gd name="T69" fmla="*/ 786 h 2236"/>
              <a:gd name="T70" fmla="*/ 115 w 19008"/>
              <a:gd name="T71" fmla="*/ 634 h 2236"/>
              <a:gd name="T72" fmla="*/ 200 w 19008"/>
              <a:gd name="T73" fmla="*/ 494 h 2236"/>
              <a:gd name="T74" fmla="*/ 303 w 19008"/>
              <a:gd name="T75" fmla="*/ 367 h 2236"/>
              <a:gd name="T76" fmla="*/ 424 w 19008"/>
              <a:gd name="T77" fmla="*/ 256 h 2236"/>
              <a:gd name="T78" fmla="*/ 562 w 19008"/>
              <a:gd name="T79" fmla="*/ 163 h 2236"/>
              <a:gd name="T80" fmla="*/ 712 w 19008"/>
              <a:gd name="T81" fmla="*/ 88 h 2236"/>
              <a:gd name="T82" fmla="*/ 874 w 19008"/>
              <a:gd name="T83" fmla="*/ 36 h 2236"/>
              <a:gd name="T84" fmla="*/ 1045 w 19008"/>
              <a:gd name="T85" fmla="*/ 6 h 2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008" h="2236">
                <a:moveTo>
                  <a:pt x="1164" y="0"/>
                </a:moveTo>
                <a:lnTo>
                  <a:pt x="17844" y="0"/>
                </a:lnTo>
                <a:lnTo>
                  <a:pt x="17904" y="1"/>
                </a:lnTo>
                <a:lnTo>
                  <a:pt x="17963" y="6"/>
                </a:lnTo>
                <a:lnTo>
                  <a:pt x="18021" y="13"/>
                </a:lnTo>
                <a:lnTo>
                  <a:pt x="18078" y="23"/>
                </a:lnTo>
                <a:lnTo>
                  <a:pt x="18134" y="36"/>
                </a:lnTo>
                <a:lnTo>
                  <a:pt x="18189" y="51"/>
                </a:lnTo>
                <a:lnTo>
                  <a:pt x="18243" y="69"/>
                </a:lnTo>
                <a:lnTo>
                  <a:pt x="18296" y="88"/>
                </a:lnTo>
                <a:lnTo>
                  <a:pt x="18347" y="110"/>
                </a:lnTo>
                <a:lnTo>
                  <a:pt x="18397" y="135"/>
                </a:lnTo>
                <a:lnTo>
                  <a:pt x="18446" y="163"/>
                </a:lnTo>
                <a:lnTo>
                  <a:pt x="18494" y="192"/>
                </a:lnTo>
                <a:lnTo>
                  <a:pt x="18540" y="223"/>
                </a:lnTo>
                <a:lnTo>
                  <a:pt x="18584" y="256"/>
                </a:lnTo>
                <a:lnTo>
                  <a:pt x="18625" y="292"/>
                </a:lnTo>
                <a:lnTo>
                  <a:pt x="18666" y="329"/>
                </a:lnTo>
                <a:lnTo>
                  <a:pt x="18705" y="367"/>
                </a:lnTo>
                <a:lnTo>
                  <a:pt x="18742" y="408"/>
                </a:lnTo>
                <a:lnTo>
                  <a:pt x="18776" y="450"/>
                </a:lnTo>
                <a:lnTo>
                  <a:pt x="18808" y="494"/>
                </a:lnTo>
                <a:lnTo>
                  <a:pt x="18839" y="539"/>
                </a:lnTo>
                <a:lnTo>
                  <a:pt x="18867" y="587"/>
                </a:lnTo>
                <a:lnTo>
                  <a:pt x="18893" y="634"/>
                </a:lnTo>
                <a:lnTo>
                  <a:pt x="18917" y="684"/>
                </a:lnTo>
                <a:lnTo>
                  <a:pt x="18937" y="735"/>
                </a:lnTo>
                <a:lnTo>
                  <a:pt x="18956" y="786"/>
                </a:lnTo>
                <a:lnTo>
                  <a:pt x="18971" y="840"/>
                </a:lnTo>
                <a:lnTo>
                  <a:pt x="18984" y="893"/>
                </a:lnTo>
                <a:lnTo>
                  <a:pt x="18995" y="949"/>
                </a:lnTo>
                <a:lnTo>
                  <a:pt x="19002" y="1005"/>
                </a:lnTo>
                <a:lnTo>
                  <a:pt x="19007" y="1060"/>
                </a:lnTo>
                <a:lnTo>
                  <a:pt x="19008" y="1119"/>
                </a:lnTo>
                <a:lnTo>
                  <a:pt x="19007" y="1176"/>
                </a:lnTo>
                <a:lnTo>
                  <a:pt x="19002" y="1231"/>
                </a:lnTo>
                <a:lnTo>
                  <a:pt x="18995" y="1287"/>
                </a:lnTo>
                <a:lnTo>
                  <a:pt x="18984" y="1343"/>
                </a:lnTo>
                <a:lnTo>
                  <a:pt x="18971" y="1396"/>
                </a:lnTo>
                <a:lnTo>
                  <a:pt x="18956" y="1450"/>
                </a:lnTo>
                <a:lnTo>
                  <a:pt x="18937" y="1501"/>
                </a:lnTo>
                <a:lnTo>
                  <a:pt x="18917" y="1552"/>
                </a:lnTo>
                <a:lnTo>
                  <a:pt x="18893" y="1602"/>
                </a:lnTo>
                <a:lnTo>
                  <a:pt x="18867" y="1649"/>
                </a:lnTo>
                <a:lnTo>
                  <a:pt x="18839" y="1697"/>
                </a:lnTo>
                <a:lnTo>
                  <a:pt x="18808" y="1742"/>
                </a:lnTo>
                <a:lnTo>
                  <a:pt x="18776" y="1786"/>
                </a:lnTo>
                <a:lnTo>
                  <a:pt x="18742" y="1828"/>
                </a:lnTo>
                <a:lnTo>
                  <a:pt x="18705" y="1869"/>
                </a:lnTo>
                <a:lnTo>
                  <a:pt x="18666" y="1907"/>
                </a:lnTo>
                <a:lnTo>
                  <a:pt x="18625" y="1945"/>
                </a:lnTo>
                <a:lnTo>
                  <a:pt x="18584" y="1980"/>
                </a:lnTo>
                <a:lnTo>
                  <a:pt x="18540" y="2013"/>
                </a:lnTo>
                <a:lnTo>
                  <a:pt x="18494" y="2044"/>
                </a:lnTo>
                <a:lnTo>
                  <a:pt x="18446" y="2073"/>
                </a:lnTo>
                <a:lnTo>
                  <a:pt x="18397" y="2101"/>
                </a:lnTo>
                <a:lnTo>
                  <a:pt x="18347" y="2126"/>
                </a:lnTo>
                <a:lnTo>
                  <a:pt x="18296" y="2148"/>
                </a:lnTo>
                <a:lnTo>
                  <a:pt x="18243" y="2167"/>
                </a:lnTo>
                <a:lnTo>
                  <a:pt x="18189" y="2185"/>
                </a:lnTo>
                <a:lnTo>
                  <a:pt x="18134" y="2200"/>
                </a:lnTo>
                <a:lnTo>
                  <a:pt x="18078" y="2213"/>
                </a:lnTo>
                <a:lnTo>
                  <a:pt x="18021" y="2223"/>
                </a:lnTo>
                <a:lnTo>
                  <a:pt x="17963" y="2230"/>
                </a:lnTo>
                <a:lnTo>
                  <a:pt x="17904" y="2235"/>
                </a:lnTo>
                <a:lnTo>
                  <a:pt x="17844" y="2236"/>
                </a:lnTo>
                <a:lnTo>
                  <a:pt x="1164" y="2236"/>
                </a:lnTo>
                <a:lnTo>
                  <a:pt x="1104" y="2235"/>
                </a:lnTo>
                <a:lnTo>
                  <a:pt x="1045" y="2230"/>
                </a:lnTo>
                <a:lnTo>
                  <a:pt x="987" y="2223"/>
                </a:lnTo>
                <a:lnTo>
                  <a:pt x="930" y="2213"/>
                </a:lnTo>
                <a:lnTo>
                  <a:pt x="874" y="2200"/>
                </a:lnTo>
                <a:lnTo>
                  <a:pt x="819" y="2185"/>
                </a:lnTo>
                <a:lnTo>
                  <a:pt x="765" y="2167"/>
                </a:lnTo>
                <a:lnTo>
                  <a:pt x="712" y="2148"/>
                </a:lnTo>
                <a:lnTo>
                  <a:pt x="661" y="2126"/>
                </a:lnTo>
                <a:lnTo>
                  <a:pt x="611" y="2101"/>
                </a:lnTo>
                <a:lnTo>
                  <a:pt x="562" y="2073"/>
                </a:lnTo>
                <a:lnTo>
                  <a:pt x="514" y="2044"/>
                </a:lnTo>
                <a:lnTo>
                  <a:pt x="468" y="2013"/>
                </a:lnTo>
                <a:lnTo>
                  <a:pt x="424" y="1980"/>
                </a:lnTo>
                <a:lnTo>
                  <a:pt x="383" y="1945"/>
                </a:lnTo>
                <a:lnTo>
                  <a:pt x="342" y="1907"/>
                </a:lnTo>
                <a:lnTo>
                  <a:pt x="303" y="1869"/>
                </a:lnTo>
                <a:lnTo>
                  <a:pt x="266" y="1828"/>
                </a:lnTo>
                <a:lnTo>
                  <a:pt x="232" y="1786"/>
                </a:lnTo>
                <a:lnTo>
                  <a:pt x="200" y="1742"/>
                </a:lnTo>
                <a:lnTo>
                  <a:pt x="169" y="1697"/>
                </a:lnTo>
                <a:lnTo>
                  <a:pt x="141" y="1649"/>
                </a:lnTo>
                <a:lnTo>
                  <a:pt x="115" y="1602"/>
                </a:lnTo>
                <a:lnTo>
                  <a:pt x="91" y="1552"/>
                </a:lnTo>
                <a:lnTo>
                  <a:pt x="71" y="1501"/>
                </a:lnTo>
                <a:lnTo>
                  <a:pt x="52" y="1450"/>
                </a:lnTo>
                <a:lnTo>
                  <a:pt x="37" y="1396"/>
                </a:lnTo>
                <a:lnTo>
                  <a:pt x="24" y="1343"/>
                </a:lnTo>
                <a:lnTo>
                  <a:pt x="13" y="1287"/>
                </a:lnTo>
                <a:lnTo>
                  <a:pt x="6" y="1231"/>
                </a:lnTo>
                <a:lnTo>
                  <a:pt x="1" y="1176"/>
                </a:lnTo>
                <a:lnTo>
                  <a:pt x="0" y="1119"/>
                </a:lnTo>
                <a:lnTo>
                  <a:pt x="1" y="1060"/>
                </a:lnTo>
                <a:lnTo>
                  <a:pt x="6" y="1005"/>
                </a:lnTo>
                <a:lnTo>
                  <a:pt x="13" y="949"/>
                </a:lnTo>
                <a:lnTo>
                  <a:pt x="24" y="893"/>
                </a:lnTo>
                <a:lnTo>
                  <a:pt x="37" y="840"/>
                </a:lnTo>
                <a:lnTo>
                  <a:pt x="52" y="786"/>
                </a:lnTo>
                <a:lnTo>
                  <a:pt x="71" y="735"/>
                </a:lnTo>
                <a:lnTo>
                  <a:pt x="91" y="684"/>
                </a:lnTo>
                <a:lnTo>
                  <a:pt x="115" y="634"/>
                </a:lnTo>
                <a:lnTo>
                  <a:pt x="141" y="587"/>
                </a:lnTo>
                <a:lnTo>
                  <a:pt x="169" y="539"/>
                </a:lnTo>
                <a:lnTo>
                  <a:pt x="200" y="494"/>
                </a:lnTo>
                <a:lnTo>
                  <a:pt x="232" y="450"/>
                </a:lnTo>
                <a:lnTo>
                  <a:pt x="266" y="408"/>
                </a:lnTo>
                <a:lnTo>
                  <a:pt x="303" y="367"/>
                </a:lnTo>
                <a:lnTo>
                  <a:pt x="342" y="329"/>
                </a:lnTo>
                <a:lnTo>
                  <a:pt x="383" y="292"/>
                </a:lnTo>
                <a:lnTo>
                  <a:pt x="424" y="256"/>
                </a:lnTo>
                <a:lnTo>
                  <a:pt x="468" y="223"/>
                </a:lnTo>
                <a:lnTo>
                  <a:pt x="514" y="192"/>
                </a:lnTo>
                <a:lnTo>
                  <a:pt x="562" y="163"/>
                </a:lnTo>
                <a:lnTo>
                  <a:pt x="611" y="135"/>
                </a:lnTo>
                <a:lnTo>
                  <a:pt x="661" y="110"/>
                </a:lnTo>
                <a:lnTo>
                  <a:pt x="712" y="88"/>
                </a:lnTo>
                <a:lnTo>
                  <a:pt x="765" y="69"/>
                </a:lnTo>
                <a:lnTo>
                  <a:pt x="819" y="51"/>
                </a:lnTo>
                <a:lnTo>
                  <a:pt x="874" y="36"/>
                </a:lnTo>
                <a:lnTo>
                  <a:pt x="930" y="23"/>
                </a:lnTo>
                <a:lnTo>
                  <a:pt x="987" y="13"/>
                </a:lnTo>
                <a:lnTo>
                  <a:pt x="1045" y="6"/>
                </a:lnTo>
                <a:lnTo>
                  <a:pt x="1104" y="1"/>
                </a:lnTo>
                <a:lnTo>
                  <a:pt x="1164" y="0"/>
                </a:lnTo>
                <a:close/>
              </a:path>
            </a:pathLst>
          </a:custGeom>
          <a:solidFill>
            <a:schemeClr val="bg1">
              <a:lumMod val="95000"/>
            </a:schemeClr>
          </a:solidFill>
          <a:ln>
            <a:noFill/>
          </a:ln>
        </p:spPr>
        <p:txBody>
          <a:bodyPr vert="horz" wrap="square" lIns="91440" tIns="45720" rIns="91440" bIns="45720" numCol="1" anchor="t" anchorCtr="0" compatLnSpc="1"/>
          <a:lstStyle/>
          <a:p>
            <a:endParaRPr lang="en-US" dirty="0">
              <a:latin typeface="微软雅黑"/>
              <a:ea typeface="微软雅黑"/>
              <a:sym typeface="微软雅黑"/>
            </a:endParaRPr>
          </a:p>
        </p:txBody>
      </p:sp>
      <p:grpSp>
        <p:nvGrpSpPr>
          <p:cNvPr id="9" name="组合 8"/>
          <p:cNvGrpSpPr/>
          <p:nvPr/>
        </p:nvGrpSpPr>
        <p:grpSpPr>
          <a:xfrm>
            <a:off x="897726" y="1607237"/>
            <a:ext cx="2212976" cy="2943370"/>
            <a:chOff x="1731914" y="1815783"/>
            <a:chExt cx="2212976" cy="2943370"/>
          </a:xfrm>
        </p:grpSpPr>
        <p:grpSp>
          <p:nvGrpSpPr>
            <p:cNvPr id="10" name="组合 9"/>
            <p:cNvGrpSpPr/>
            <p:nvPr/>
          </p:nvGrpSpPr>
          <p:grpSpPr>
            <a:xfrm>
              <a:off x="1731914" y="1815783"/>
              <a:ext cx="2212976" cy="1752601"/>
              <a:chOff x="1768475" y="1815783"/>
              <a:chExt cx="2212976" cy="1752601"/>
            </a:xfrm>
          </p:grpSpPr>
          <p:sp>
            <p:nvSpPr>
              <p:cNvPr id="14" name="Rectangle 6"/>
              <p:cNvSpPr>
                <a:spLocks noChangeArrowheads="1"/>
              </p:cNvSpPr>
              <p:nvPr/>
            </p:nvSpPr>
            <p:spPr bwMode="auto">
              <a:xfrm>
                <a:off x="1997075" y="1815783"/>
                <a:ext cx="1754188" cy="1752600"/>
              </a:xfrm>
              <a:prstGeom prst="rect">
                <a:avLst/>
              </a:prstGeom>
              <a:solidFill>
                <a:srgbClr val="00B0F0"/>
              </a:solidFill>
              <a:ln>
                <a:noFill/>
              </a:ln>
            </p:spPr>
            <p:txBody>
              <a:bodyPr vert="horz" wrap="square" lIns="91440" tIns="45720" rIns="91440" bIns="45720" numCol="1" anchor="t" anchorCtr="0" compatLnSpc="1"/>
              <a:lstStyle/>
              <a:p>
                <a:endParaRPr lang="en-US" dirty="0">
                  <a:latin typeface="微软雅黑"/>
                  <a:ea typeface="微软雅黑"/>
                  <a:sym typeface="微软雅黑"/>
                </a:endParaRPr>
              </a:p>
            </p:txBody>
          </p:sp>
          <p:sp>
            <p:nvSpPr>
              <p:cNvPr id="15" name="Freeform 7"/>
              <p:cNvSpPr/>
              <p:nvPr/>
            </p:nvSpPr>
            <p:spPr bwMode="auto">
              <a:xfrm>
                <a:off x="3751263" y="1815783"/>
                <a:ext cx="230188" cy="284163"/>
              </a:xfrm>
              <a:custGeom>
                <a:avLst/>
                <a:gdLst>
                  <a:gd name="T0" fmla="*/ 0 w 435"/>
                  <a:gd name="T1" fmla="*/ 0 h 538"/>
                  <a:gd name="T2" fmla="*/ 435 w 435"/>
                  <a:gd name="T3" fmla="*/ 538 h 538"/>
                  <a:gd name="T4" fmla="*/ 0 w 435"/>
                  <a:gd name="T5" fmla="*/ 538 h 538"/>
                  <a:gd name="T6" fmla="*/ 0 w 435"/>
                  <a:gd name="T7" fmla="*/ 0 h 538"/>
                </a:gdLst>
                <a:ahLst/>
                <a:cxnLst>
                  <a:cxn ang="0">
                    <a:pos x="T0" y="T1"/>
                  </a:cxn>
                  <a:cxn ang="0">
                    <a:pos x="T2" y="T3"/>
                  </a:cxn>
                  <a:cxn ang="0">
                    <a:pos x="T4" y="T5"/>
                  </a:cxn>
                  <a:cxn ang="0">
                    <a:pos x="T6" y="T7"/>
                  </a:cxn>
                </a:cxnLst>
                <a:rect l="0" t="0" r="r" b="b"/>
                <a:pathLst>
                  <a:path w="435" h="538">
                    <a:moveTo>
                      <a:pt x="0" y="0"/>
                    </a:moveTo>
                    <a:lnTo>
                      <a:pt x="435" y="538"/>
                    </a:lnTo>
                    <a:lnTo>
                      <a:pt x="0" y="538"/>
                    </a:lnTo>
                    <a:lnTo>
                      <a:pt x="0" y="0"/>
                    </a:lnTo>
                    <a:close/>
                  </a:path>
                </a:pathLst>
              </a:custGeom>
              <a:solidFill>
                <a:schemeClr val="bg2">
                  <a:lumMod val="75000"/>
                </a:schemeClr>
              </a:solidFill>
              <a:ln>
                <a:noFill/>
              </a:ln>
            </p:spPr>
            <p:txBody>
              <a:bodyPr vert="horz" wrap="square" lIns="91440" tIns="45720" rIns="91440" bIns="45720" numCol="1" anchor="t" anchorCtr="0" compatLnSpc="1"/>
              <a:lstStyle/>
              <a:p>
                <a:endParaRPr lang="en-US" dirty="0">
                  <a:latin typeface="微软雅黑"/>
                  <a:ea typeface="微软雅黑"/>
                  <a:sym typeface="微软雅黑"/>
                </a:endParaRPr>
              </a:p>
            </p:txBody>
          </p:sp>
          <p:sp>
            <p:nvSpPr>
              <p:cNvPr id="16" name="Freeform 8"/>
              <p:cNvSpPr/>
              <p:nvPr/>
            </p:nvSpPr>
            <p:spPr bwMode="auto">
              <a:xfrm>
                <a:off x="1768475" y="3284221"/>
                <a:ext cx="228600" cy="284163"/>
              </a:xfrm>
              <a:custGeom>
                <a:avLst/>
                <a:gdLst>
                  <a:gd name="T0" fmla="*/ 434 w 434"/>
                  <a:gd name="T1" fmla="*/ 538 h 538"/>
                  <a:gd name="T2" fmla="*/ 0 w 434"/>
                  <a:gd name="T3" fmla="*/ 0 h 538"/>
                  <a:gd name="T4" fmla="*/ 434 w 434"/>
                  <a:gd name="T5" fmla="*/ 0 h 538"/>
                  <a:gd name="T6" fmla="*/ 434 w 434"/>
                  <a:gd name="T7" fmla="*/ 538 h 538"/>
                </a:gdLst>
                <a:ahLst/>
                <a:cxnLst>
                  <a:cxn ang="0">
                    <a:pos x="T0" y="T1"/>
                  </a:cxn>
                  <a:cxn ang="0">
                    <a:pos x="T2" y="T3"/>
                  </a:cxn>
                  <a:cxn ang="0">
                    <a:pos x="T4" y="T5"/>
                  </a:cxn>
                  <a:cxn ang="0">
                    <a:pos x="T6" y="T7"/>
                  </a:cxn>
                </a:cxnLst>
                <a:rect l="0" t="0" r="r" b="b"/>
                <a:pathLst>
                  <a:path w="434" h="538">
                    <a:moveTo>
                      <a:pt x="434" y="538"/>
                    </a:moveTo>
                    <a:lnTo>
                      <a:pt x="0" y="0"/>
                    </a:lnTo>
                    <a:lnTo>
                      <a:pt x="434" y="0"/>
                    </a:lnTo>
                    <a:lnTo>
                      <a:pt x="434" y="538"/>
                    </a:lnTo>
                    <a:close/>
                  </a:path>
                </a:pathLst>
              </a:custGeom>
              <a:solidFill>
                <a:schemeClr val="bg2">
                  <a:lumMod val="75000"/>
                </a:schemeClr>
              </a:solidFill>
              <a:ln>
                <a:noFill/>
              </a:ln>
            </p:spPr>
            <p:txBody>
              <a:bodyPr vert="horz" wrap="square" lIns="91440" tIns="45720" rIns="91440" bIns="45720" numCol="1" anchor="t" anchorCtr="0" compatLnSpc="1"/>
              <a:lstStyle/>
              <a:p>
                <a:endParaRPr lang="en-US" dirty="0">
                  <a:latin typeface="微软雅黑"/>
                  <a:ea typeface="微软雅黑"/>
                  <a:sym typeface="微软雅黑"/>
                </a:endParaRPr>
              </a:p>
            </p:txBody>
          </p:sp>
          <p:grpSp>
            <p:nvGrpSpPr>
              <p:cNvPr id="17" name="Group 22"/>
              <p:cNvGrpSpPr/>
              <p:nvPr/>
            </p:nvGrpSpPr>
            <p:grpSpPr>
              <a:xfrm>
                <a:off x="2533845" y="2279891"/>
                <a:ext cx="680649" cy="824385"/>
                <a:chOff x="10386974" y="2925772"/>
                <a:chExt cx="255587" cy="309564"/>
              </a:xfrm>
              <a:solidFill>
                <a:schemeClr val="bg1"/>
              </a:solidFill>
            </p:grpSpPr>
            <p:sp>
              <p:nvSpPr>
                <p:cNvPr id="18" name="Freeform 134"/>
                <p:cNvSpPr>
                  <a:spLocks noEditPoints="1"/>
                </p:cNvSpPr>
                <p:nvPr/>
              </p:nvSpPr>
              <p:spPr bwMode="auto">
                <a:xfrm>
                  <a:off x="10386974" y="2925772"/>
                  <a:ext cx="255587" cy="309564"/>
                </a:xfrm>
                <a:custGeom>
                  <a:avLst/>
                  <a:gdLst>
                    <a:gd name="T0" fmla="*/ 84 w 96"/>
                    <a:gd name="T1" fmla="*/ 44 h 116"/>
                    <a:gd name="T2" fmla="*/ 72 w 96"/>
                    <a:gd name="T3" fmla="*/ 44 h 116"/>
                    <a:gd name="T4" fmla="*/ 72 w 96"/>
                    <a:gd name="T5" fmla="*/ 25 h 116"/>
                    <a:gd name="T6" fmla="*/ 48 w 96"/>
                    <a:gd name="T7" fmla="*/ 0 h 116"/>
                    <a:gd name="T8" fmla="*/ 24 w 96"/>
                    <a:gd name="T9" fmla="*/ 25 h 116"/>
                    <a:gd name="T10" fmla="*/ 24 w 96"/>
                    <a:gd name="T11" fmla="*/ 44 h 116"/>
                    <a:gd name="T12" fmla="*/ 12 w 96"/>
                    <a:gd name="T13" fmla="*/ 44 h 116"/>
                    <a:gd name="T14" fmla="*/ 0 w 96"/>
                    <a:gd name="T15" fmla="*/ 56 h 116"/>
                    <a:gd name="T16" fmla="*/ 0 w 96"/>
                    <a:gd name="T17" fmla="*/ 104 h 116"/>
                    <a:gd name="T18" fmla="*/ 12 w 96"/>
                    <a:gd name="T19" fmla="*/ 116 h 116"/>
                    <a:gd name="T20" fmla="*/ 84 w 96"/>
                    <a:gd name="T21" fmla="*/ 116 h 116"/>
                    <a:gd name="T22" fmla="*/ 96 w 96"/>
                    <a:gd name="T23" fmla="*/ 104 h 116"/>
                    <a:gd name="T24" fmla="*/ 96 w 96"/>
                    <a:gd name="T25" fmla="*/ 56 h 116"/>
                    <a:gd name="T26" fmla="*/ 84 w 96"/>
                    <a:gd name="T27" fmla="*/ 44 h 116"/>
                    <a:gd name="T28" fmla="*/ 32 w 96"/>
                    <a:gd name="T29" fmla="*/ 25 h 116"/>
                    <a:gd name="T30" fmla="*/ 48 w 96"/>
                    <a:gd name="T31" fmla="*/ 8 h 116"/>
                    <a:gd name="T32" fmla="*/ 64 w 96"/>
                    <a:gd name="T33" fmla="*/ 25 h 116"/>
                    <a:gd name="T34" fmla="*/ 64 w 96"/>
                    <a:gd name="T35" fmla="*/ 44 h 116"/>
                    <a:gd name="T36" fmla="*/ 32 w 96"/>
                    <a:gd name="T37" fmla="*/ 44 h 116"/>
                    <a:gd name="T38" fmla="*/ 32 w 96"/>
                    <a:gd name="T39" fmla="*/ 25 h 116"/>
                    <a:gd name="T40" fmla="*/ 88 w 96"/>
                    <a:gd name="T41" fmla="*/ 104 h 116"/>
                    <a:gd name="T42" fmla="*/ 84 w 96"/>
                    <a:gd name="T43" fmla="*/ 108 h 116"/>
                    <a:gd name="T44" fmla="*/ 12 w 96"/>
                    <a:gd name="T45" fmla="*/ 108 h 116"/>
                    <a:gd name="T46" fmla="*/ 8 w 96"/>
                    <a:gd name="T47" fmla="*/ 104 h 116"/>
                    <a:gd name="T48" fmla="*/ 8 w 96"/>
                    <a:gd name="T49" fmla="*/ 56 h 116"/>
                    <a:gd name="T50" fmla="*/ 12 w 96"/>
                    <a:gd name="T51" fmla="*/ 52 h 116"/>
                    <a:gd name="T52" fmla="*/ 84 w 96"/>
                    <a:gd name="T53" fmla="*/ 52 h 116"/>
                    <a:gd name="T54" fmla="*/ 88 w 96"/>
                    <a:gd name="T55" fmla="*/ 56 h 116"/>
                    <a:gd name="T56" fmla="*/ 88 w 96"/>
                    <a:gd name="T57" fmla="*/ 104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6" h="116">
                      <a:moveTo>
                        <a:pt x="84" y="44"/>
                      </a:moveTo>
                      <a:cubicBezTo>
                        <a:pt x="72" y="44"/>
                        <a:pt x="72" y="44"/>
                        <a:pt x="72" y="44"/>
                      </a:cubicBezTo>
                      <a:cubicBezTo>
                        <a:pt x="72" y="25"/>
                        <a:pt x="72" y="25"/>
                        <a:pt x="72" y="25"/>
                      </a:cubicBezTo>
                      <a:cubicBezTo>
                        <a:pt x="72" y="11"/>
                        <a:pt x="61" y="0"/>
                        <a:pt x="48" y="0"/>
                      </a:cubicBezTo>
                      <a:cubicBezTo>
                        <a:pt x="35" y="0"/>
                        <a:pt x="24" y="11"/>
                        <a:pt x="24" y="25"/>
                      </a:cubicBezTo>
                      <a:cubicBezTo>
                        <a:pt x="24" y="44"/>
                        <a:pt x="24" y="44"/>
                        <a:pt x="24" y="44"/>
                      </a:cubicBezTo>
                      <a:cubicBezTo>
                        <a:pt x="12" y="44"/>
                        <a:pt x="12" y="44"/>
                        <a:pt x="12" y="44"/>
                      </a:cubicBezTo>
                      <a:cubicBezTo>
                        <a:pt x="5" y="44"/>
                        <a:pt x="0" y="49"/>
                        <a:pt x="0" y="56"/>
                      </a:cubicBezTo>
                      <a:cubicBezTo>
                        <a:pt x="0" y="104"/>
                        <a:pt x="0" y="104"/>
                        <a:pt x="0" y="104"/>
                      </a:cubicBezTo>
                      <a:cubicBezTo>
                        <a:pt x="0" y="111"/>
                        <a:pt x="5" y="116"/>
                        <a:pt x="12" y="116"/>
                      </a:cubicBezTo>
                      <a:cubicBezTo>
                        <a:pt x="84" y="116"/>
                        <a:pt x="84" y="116"/>
                        <a:pt x="84" y="116"/>
                      </a:cubicBezTo>
                      <a:cubicBezTo>
                        <a:pt x="91" y="116"/>
                        <a:pt x="96" y="111"/>
                        <a:pt x="96" y="104"/>
                      </a:cubicBezTo>
                      <a:cubicBezTo>
                        <a:pt x="96" y="56"/>
                        <a:pt x="96" y="56"/>
                        <a:pt x="96" y="56"/>
                      </a:cubicBezTo>
                      <a:cubicBezTo>
                        <a:pt x="96" y="49"/>
                        <a:pt x="91" y="44"/>
                        <a:pt x="84" y="44"/>
                      </a:cubicBezTo>
                      <a:close/>
                      <a:moveTo>
                        <a:pt x="32" y="25"/>
                      </a:moveTo>
                      <a:cubicBezTo>
                        <a:pt x="32" y="15"/>
                        <a:pt x="39" y="8"/>
                        <a:pt x="48" y="8"/>
                      </a:cubicBezTo>
                      <a:cubicBezTo>
                        <a:pt x="57" y="8"/>
                        <a:pt x="64" y="15"/>
                        <a:pt x="64" y="25"/>
                      </a:cubicBezTo>
                      <a:cubicBezTo>
                        <a:pt x="64" y="44"/>
                        <a:pt x="64" y="44"/>
                        <a:pt x="64" y="44"/>
                      </a:cubicBezTo>
                      <a:cubicBezTo>
                        <a:pt x="32" y="44"/>
                        <a:pt x="32" y="44"/>
                        <a:pt x="32" y="44"/>
                      </a:cubicBezTo>
                      <a:lnTo>
                        <a:pt x="32" y="25"/>
                      </a:lnTo>
                      <a:close/>
                      <a:moveTo>
                        <a:pt x="88" y="104"/>
                      </a:moveTo>
                      <a:cubicBezTo>
                        <a:pt x="88" y="106"/>
                        <a:pt x="86" y="108"/>
                        <a:pt x="84" y="108"/>
                      </a:cubicBezTo>
                      <a:cubicBezTo>
                        <a:pt x="12" y="108"/>
                        <a:pt x="12" y="108"/>
                        <a:pt x="12" y="108"/>
                      </a:cubicBezTo>
                      <a:cubicBezTo>
                        <a:pt x="10" y="108"/>
                        <a:pt x="8" y="106"/>
                        <a:pt x="8" y="104"/>
                      </a:cubicBezTo>
                      <a:cubicBezTo>
                        <a:pt x="8" y="56"/>
                        <a:pt x="8" y="56"/>
                        <a:pt x="8" y="56"/>
                      </a:cubicBezTo>
                      <a:cubicBezTo>
                        <a:pt x="8" y="54"/>
                        <a:pt x="10" y="52"/>
                        <a:pt x="12" y="52"/>
                      </a:cubicBezTo>
                      <a:cubicBezTo>
                        <a:pt x="84" y="52"/>
                        <a:pt x="84" y="52"/>
                        <a:pt x="84" y="52"/>
                      </a:cubicBezTo>
                      <a:cubicBezTo>
                        <a:pt x="86" y="52"/>
                        <a:pt x="88" y="54"/>
                        <a:pt x="88" y="56"/>
                      </a:cubicBezTo>
                      <a:lnTo>
                        <a:pt x="88" y="10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dirty="0">
                    <a:latin typeface="微软雅黑"/>
                    <a:ea typeface="微软雅黑"/>
                    <a:sym typeface="微软雅黑"/>
                  </a:endParaRPr>
                </a:p>
              </p:txBody>
            </p:sp>
            <p:sp>
              <p:nvSpPr>
                <p:cNvPr id="19" name="Freeform 135"/>
                <p:cNvSpPr>
                  <a:spLocks noEditPoints="1"/>
                </p:cNvSpPr>
                <p:nvPr/>
              </p:nvSpPr>
              <p:spPr bwMode="auto">
                <a:xfrm>
                  <a:off x="10488614" y="3100388"/>
                  <a:ext cx="52388" cy="79375"/>
                </a:xfrm>
                <a:custGeom>
                  <a:avLst/>
                  <a:gdLst>
                    <a:gd name="T0" fmla="*/ 10 w 20"/>
                    <a:gd name="T1" fmla="*/ 0 h 30"/>
                    <a:gd name="T2" fmla="*/ 0 w 20"/>
                    <a:gd name="T3" fmla="*/ 10 h 30"/>
                    <a:gd name="T4" fmla="*/ 4 w 20"/>
                    <a:gd name="T5" fmla="*/ 18 h 30"/>
                    <a:gd name="T6" fmla="*/ 4 w 20"/>
                    <a:gd name="T7" fmla="*/ 24 h 30"/>
                    <a:gd name="T8" fmla="*/ 10 w 20"/>
                    <a:gd name="T9" fmla="*/ 30 h 30"/>
                    <a:gd name="T10" fmla="*/ 16 w 20"/>
                    <a:gd name="T11" fmla="*/ 24 h 30"/>
                    <a:gd name="T12" fmla="*/ 16 w 20"/>
                    <a:gd name="T13" fmla="*/ 18 h 30"/>
                    <a:gd name="T14" fmla="*/ 20 w 20"/>
                    <a:gd name="T15" fmla="*/ 10 h 30"/>
                    <a:gd name="T16" fmla="*/ 10 w 20"/>
                    <a:gd name="T17" fmla="*/ 0 h 30"/>
                    <a:gd name="T18" fmla="*/ 12 w 20"/>
                    <a:gd name="T19" fmla="*/ 16 h 30"/>
                    <a:gd name="T20" fmla="*/ 12 w 20"/>
                    <a:gd name="T21" fmla="*/ 24 h 30"/>
                    <a:gd name="T22" fmla="*/ 10 w 20"/>
                    <a:gd name="T23" fmla="*/ 26 h 30"/>
                    <a:gd name="T24" fmla="*/ 8 w 20"/>
                    <a:gd name="T25" fmla="*/ 24 h 30"/>
                    <a:gd name="T26" fmla="*/ 8 w 20"/>
                    <a:gd name="T27" fmla="*/ 16 h 30"/>
                    <a:gd name="T28" fmla="*/ 4 w 20"/>
                    <a:gd name="T29" fmla="*/ 10 h 30"/>
                    <a:gd name="T30" fmla="*/ 10 w 20"/>
                    <a:gd name="T31" fmla="*/ 4 h 30"/>
                    <a:gd name="T32" fmla="*/ 16 w 20"/>
                    <a:gd name="T33" fmla="*/ 10 h 30"/>
                    <a:gd name="T34" fmla="*/ 12 w 20"/>
                    <a:gd name="T35" fmla="*/ 1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30">
                      <a:moveTo>
                        <a:pt x="10" y="0"/>
                      </a:moveTo>
                      <a:cubicBezTo>
                        <a:pt x="4" y="0"/>
                        <a:pt x="0" y="4"/>
                        <a:pt x="0" y="10"/>
                      </a:cubicBezTo>
                      <a:cubicBezTo>
                        <a:pt x="0" y="13"/>
                        <a:pt x="2" y="16"/>
                        <a:pt x="4" y="18"/>
                      </a:cubicBezTo>
                      <a:cubicBezTo>
                        <a:pt x="4" y="24"/>
                        <a:pt x="4" y="24"/>
                        <a:pt x="4" y="24"/>
                      </a:cubicBezTo>
                      <a:cubicBezTo>
                        <a:pt x="4" y="27"/>
                        <a:pt x="7" y="30"/>
                        <a:pt x="10" y="30"/>
                      </a:cubicBezTo>
                      <a:cubicBezTo>
                        <a:pt x="13" y="30"/>
                        <a:pt x="16" y="27"/>
                        <a:pt x="16" y="24"/>
                      </a:cubicBezTo>
                      <a:cubicBezTo>
                        <a:pt x="16" y="18"/>
                        <a:pt x="16" y="18"/>
                        <a:pt x="16" y="18"/>
                      </a:cubicBezTo>
                      <a:cubicBezTo>
                        <a:pt x="18" y="16"/>
                        <a:pt x="20" y="13"/>
                        <a:pt x="20" y="10"/>
                      </a:cubicBezTo>
                      <a:cubicBezTo>
                        <a:pt x="20" y="4"/>
                        <a:pt x="16" y="0"/>
                        <a:pt x="10" y="0"/>
                      </a:cubicBezTo>
                      <a:close/>
                      <a:moveTo>
                        <a:pt x="12" y="16"/>
                      </a:moveTo>
                      <a:cubicBezTo>
                        <a:pt x="12" y="24"/>
                        <a:pt x="12" y="24"/>
                        <a:pt x="12" y="24"/>
                      </a:cubicBezTo>
                      <a:cubicBezTo>
                        <a:pt x="12" y="25"/>
                        <a:pt x="11" y="26"/>
                        <a:pt x="10" y="26"/>
                      </a:cubicBezTo>
                      <a:cubicBezTo>
                        <a:pt x="9" y="26"/>
                        <a:pt x="8" y="25"/>
                        <a:pt x="8" y="24"/>
                      </a:cubicBezTo>
                      <a:cubicBezTo>
                        <a:pt x="8" y="16"/>
                        <a:pt x="8" y="16"/>
                        <a:pt x="8" y="16"/>
                      </a:cubicBezTo>
                      <a:cubicBezTo>
                        <a:pt x="6" y="15"/>
                        <a:pt x="4" y="13"/>
                        <a:pt x="4" y="10"/>
                      </a:cubicBezTo>
                      <a:cubicBezTo>
                        <a:pt x="4" y="7"/>
                        <a:pt x="7" y="4"/>
                        <a:pt x="10" y="4"/>
                      </a:cubicBezTo>
                      <a:cubicBezTo>
                        <a:pt x="13" y="4"/>
                        <a:pt x="16" y="7"/>
                        <a:pt x="16" y="10"/>
                      </a:cubicBezTo>
                      <a:cubicBezTo>
                        <a:pt x="16" y="13"/>
                        <a:pt x="14" y="15"/>
                        <a:pt x="1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dirty="0">
                    <a:latin typeface="微软雅黑"/>
                    <a:ea typeface="微软雅黑"/>
                    <a:sym typeface="微软雅黑"/>
                  </a:endParaRPr>
                </a:p>
              </p:txBody>
            </p:sp>
          </p:grpSp>
        </p:grpSp>
        <p:sp>
          <p:nvSpPr>
            <p:cNvPr id="13" name="Rectangle 28"/>
            <p:cNvSpPr/>
            <p:nvPr/>
          </p:nvSpPr>
          <p:spPr>
            <a:xfrm>
              <a:off x="1785889" y="3835823"/>
              <a:ext cx="2105026" cy="92333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lang="en-US" altLang="zh-CN" sz="2000" kern="0" dirty="0">
                  <a:solidFill>
                    <a:srgbClr val="00B0F0"/>
                  </a:solidFill>
                  <a:latin typeface="微软雅黑"/>
                  <a:ea typeface="微软雅黑"/>
                  <a:sym typeface="微软雅黑"/>
                </a:rPr>
                <a:t>asp</a:t>
              </a:r>
              <a:r>
                <a:rPr lang="zh-CN" altLang="en-US" sz="2000" kern="0" dirty="0">
                  <a:solidFill>
                    <a:srgbClr val="00B0F0"/>
                  </a:solidFill>
                  <a:latin typeface="微软雅黑"/>
                  <a:ea typeface="微软雅黑"/>
                  <a:sym typeface="微软雅黑"/>
                </a:rPr>
                <a:t>（过时）</a:t>
              </a:r>
              <a:endParaRPr kumimoji="0" lang="en-US" altLang="zh-CN" sz="2000" i="0" u="none" strike="noStrike" kern="0" cap="none" spc="0" normalizeH="0" baseline="0" noProof="0" dirty="0">
                <a:ln>
                  <a:noFill/>
                </a:ln>
                <a:solidFill>
                  <a:srgbClr val="00B0F0"/>
                </a:solidFill>
                <a:effectLst/>
                <a:uLnTx/>
                <a:uFillTx/>
                <a:latin typeface="微软雅黑"/>
                <a:ea typeface="微软雅黑"/>
                <a:sym typeface="微软雅黑"/>
              </a:endParaRPr>
            </a:p>
            <a:p>
              <a:pPr marL="0" marR="0" lvl="0" indent="0" algn="ctr" defTabSz="914400" rtl="0" eaLnBrk="1" fontAlgn="auto" latinLnBrk="0" hangingPunct="1">
                <a:lnSpc>
                  <a:spcPct val="150000"/>
                </a:lnSpc>
                <a:spcBef>
                  <a:spcPts val="0"/>
                </a:spcBef>
                <a:spcAft>
                  <a:spcPts val="0"/>
                </a:spcAft>
                <a:buClrTx/>
                <a:buSzTx/>
                <a:buFontTx/>
                <a:buNone/>
                <a:defRPr/>
              </a:pPr>
              <a:r>
                <a:rPr kumimoji="0" lang="zh-CN" altLang="en-US" sz="1600" i="0" u="none" strike="noStrike" kern="0" cap="none" spc="0" normalizeH="0" baseline="0" noProof="0" dirty="0">
                  <a:ln>
                    <a:noFill/>
                  </a:ln>
                  <a:solidFill>
                    <a:prstClr val="black">
                      <a:lumMod val="65000"/>
                      <a:lumOff val="35000"/>
                    </a:prstClr>
                  </a:solidFill>
                  <a:effectLst/>
                  <a:uLnTx/>
                  <a:uFillTx/>
                  <a:latin typeface="微软雅黑"/>
                  <a:ea typeface="微软雅黑"/>
                  <a:sym typeface="微软雅黑"/>
                </a:rPr>
                <a:t>文件扩展名是</a:t>
              </a:r>
              <a:r>
                <a:rPr kumimoji="0" lang="en-US" altLang="zh-CN" sz="1600" i="0" u="none" strike="noStrike" kern="0" cap="none" spc="0" normalizeH="0" baseline="0" noProof="0" dirty="0">
                  <a:ln>
                    <a:noFill/>
                  </a:ln>
                  <a:solidFill>
                    <a:prstClr val="black">
                      <a:lumMod val="65000"/>
                      <a:lumOff val="35000"/>
                    </a:prstClr>
                  </a:solidFill>
                  <a:effectLst/>
                  <a:uLnTx/>
                  <a:uFillTx/>
                  <a:latin typeface="微软雅黑"/>
                  <a:ea typeface="微软雅黑"/>
                  <a:sym typeface="微软雅黑"/>
                </a:rPr>
                <a:t>.asp</a:t>
              </a:r>
              <a:endParaRPr kumimoji="0" lang="zh-CN" altLang="en-US" sz="1600" i="0" u="none" strike="noStrike" kern="0" cap="none" spc="0" normalizeH="0" baseline="0" noProof="0" dirty="0">
                <a:ln>
                  <a:noFill/>
                </a:ln>
                <a:solidFill>
                  <a:prstClr val="black">
                    <a:lumMod val="65000"/>
                    <a:lumOff val="35000"/>
                  </a:prstClr>
                </a:solidFill>
                <a:effectLst/>
                <a:uLnTx/>
                <a:uFillTx/>
                <a:latin typeface="微软雅黑"/>
                <a:ea typeface="微软雅黑"/>
                <a:sym typeface="微软雅黑"/>
              </a:endParaRPr>
            </a:p>
          </p:txBody>
        </p:sp>
      </p:grpSp>
      <p:grpSp>
        <p:nvGrpSpPr>
          <p:cNvPr id="20" name="组合 19"/>
          <p:cNvGrpSpPr/>
          <p:nvPr/>
        </p:nvGrpSpPr>
        <p:grpSpPr>
          <a:xfrm>
            <a:off x="3641626" y="1607237"/>
            <a:ext cx="2212975" cy="2943370"/>
            <a:chOff x="3916363" y="1815783"/>
            <a:chExt cx="2212975" cy="2943370"/>
          </a:xfrm>
        </p:grpSpPr>
        <p:grpSp>
          <p:nvGrpSpPr>
            <p:cNvPr id="21" name="组合 20"/>
            <p:cNvGrpSpPr/>
            <p:nvPr/>
          </p:nvGrpSpPr>
          <p:grpSpPr>
            <a:xfrm>
              <a:off x="3916363" y="1815783"/>
              <a:ext cx="2212975" cy="1752601"/>
              <a:chOff x="3916363" y="1815783"/>
              <a:chExt cx="2212975" cy="1752601"/>
            </a:xfrm>
          </p:grpSpPr>
          <p:sp>
            <p:nvSpPr>
              <p:cNvPr id="23" name="Rectangle 9"/>
              <p:cNvSpPr>
                <a:spLocks noChangeArrowheads="1"/>
              </p:cNvSpPr>
              <p:nvPr/>
            </p:nvSpPr>
            <p:spPr bwMode="auto">
              <a:xfrm>
                <a:off x="4146550" y="1815783"/>
                <a:ext cx="1752600" cy="1752600"/>
              </a:xfrm>
              <a:prstGeom prst="rect">
                <a:avLst/>
              </a:prstGeom>
              <a:solidFill>
                <a:srgbClr val="1267EF"/>
              </a:solidFill>
              <a:ln>
                <a:noFill/>
              </a:ln>
            </p:spPr>
            <p:txBody>
              <a:bodyPr vert="horz" wrap="square" lIns="91440" tIns="45720" rIns="91440" bIns="45720" numCol="1" anchor="t" anchorCtr="0" compatLnSpc="1"/>
              <a:lstStyle/>
              <a:p>
                <a:endParaRPr lang="en-US" dirty="0">
                  <a:latin typeface="微软雅黑"/>
                  <a:ea typeface="微软雅黑"/>
                  <a:sym typeface="微软雅黑"/>
                </a:endParaRPr>
              </a:p>
            </p:txBody>
          </p:sp>
          <p:sp>
            <p:nvSpPr>
              <p:cNvPr id="24" name="Freeform 10"/>
              <p:cNvSpPr/>
              <p:nvPr/>
            </p:nvSpPr>
            <p:spPr bwMode="auto">
              <a:xfrm>
                <a:off x="5899150" y="1815783"/>
                <a:ext cx="230188" cy="284163"/>
              </a:xfrm>
              <a:custGeom>
                <a:avLst/>
                <a:gdLst>
                  <a:gd name="T0" fmla="*/ 0 w 435"/>
                  <a:gd name="T1" fmla="*/ 0 h 538"/>
                  <a:gd name="T2" fmla="*/ 435 w 435"/>
                  <a:gd name="T3" fmla="*/ 538 h 538"/>
                  <a:gd name="T4" fmla="*/ 0 w 435"/>
                  <a:gd name="T5" fmla="*/ 538 h 538"/>
                  <a:gd name="T6" fmla="*/ 0 w 435"/>
                  <a:gd name="T7" fmla="*/ 0 h 538"/>
                </a:gdLst>
                <a:ahLst/>
                <a:cxnLst>
                  <a:cxn ang="0">
                    <a:pos x="T0" y="T1"/>
                  </a:cxn>
                  <a:cxn ang="0">
                    <a:pos x="T2" y="T3"/>
                  </a:cxn>
                  <a:cxn ang="0">
                    <a:pos x="T4" y="T5"/>
                  </a:cxn>
                  <a:cxn ang="0">
                    <a:pos x="T6" y="T7"/>
                  </a:cxn>
                </a:cxnLst>
                <a:rect l="0" t="0" r="r" b="b"/>
                <a:pathLst>
                  <a:path w="435" h="538">
                    <a:moveTo>
                      <a:pt x="0" y="0"/>
                    </a:moveTo>
                    <a:lnTo>
                      <a:pt x="435" y="538"/>
                    </a:lnTo>
                    <a:lnTo>
                      <a:pt x="0" y="538"/>
                    </a:lnTo>
                    <a:lnTo>
                      <a:pt x="0" y="0"/>
                    </a:lnTo>
                    <a:close/>
                  </a:path>
                </a:pathLst>
              </a:custGeom>
              <a:solidFill>
                <a:srgbClr val="AFABAB"/>
              </a:solidFill>
              <a:ln>
                <a:noFill/>
              </a:ln>
            </p:spPr>
            <p:txBody>
              <a:bodyPr vert="horz" wrap="square" lIns="91440" tIns="45720" rIns="91440" bIns="45720" numCol="1" anchor="t" anchorCtr="0" compatLnSpc="1"/>
              <a:lstStyle/>
              <a:p>
                <a:endParaRPr lang="en-US" dirty="0">
                  <a:latin typeface="微软雅黑"/>
                  <a:ea typeface="微软雅黑"/>
                  <a:sym typeface="微软雅黑"/>
                </a:endParaRPr>
              </a:p>
            </p:txBody>
          </p:sp>
          <p:sp>
            <p:nvSpPr>
              <p:cNvPr id="25" name="Freeform 11"/>
              <p:cNvSpPr/>
              <p:nvPr/>
            </p:nvSpPr>
            <p:spPr bwMode="auto">
              <a:xfrm>
                <a:off x="3916363" y="3284221"/>
                <a:ext cx="230188" cy="284163"/>
              </a:xfrm>
              <a:custGeom>
                <a:avLst/>
                <a:gdLst>
                  <a:gd name="T0" fmla="*/ 435 w 435"/>
                  <a:gd name="T1" fmla="*/ 538 h 538"/>
                  <a:gd name="T2" fmla="*/ 0 w 435"/>
                  <a:gd name="T3" fmla="*/ 0 h 538"/>
                  <a:gd name="T4" fmla="*/ 435 w 435"/>
                  <a:gd name="T5" fmla="*/ 0 h 538"/>
                  <a:gd name="T6" fmla="*/ 435 w 435"/>
                  <a:gd name="T7" fmla="*/ 538 h 538"/>
                </a:gdLst>
                <a:ahLst/>
                <a:cxnLst>
                  <a:cxn ang="0">
                    <a:pos x="T0" y="T1"/>
                  </a:cxn>
                  <a:cxn ang="0">
                    <a:pos x="T2" y="T3"/>
                  </a:cxn>
                  <a:cxn ang="0">
                    <a:pos x="T4" y="T5"/>
                  </a:cxn>
                  <a:cxn ang="0">
                    <a:pos x="T6" y="T7"/>
                  </a:cxn>
                </a:cxnLst>
                <a:rect l="0" t="0" r="r" b="b"/>
                <a:pathLst>
                  <a:path w="435" h="538">
                    <a:moveTo>
                      <a:pt x="435" y="538"/>
                    </a:moveTo>
                    <a:lnTo>
                      <a:pt x="0" y="0"/>
                    </a:lnTo>
                    <a:lnTo>
                      <a:pt x="435" y="0"/>
                    </a:lnTo>
                    <a:lnTo>
                      <a:pt x="435" y="538"/>
                    </a:lnTo>
                    <a:close/>
                  </a:path>
                </a:pathLst>
              </a:custGeom>
              <a:solidFill>
                <a:srgbClr val="AFABAB"/>
              </a:solidFill>
              <a:ln>
                <a:noFill/>
              </a:ln>
            </p:spPr>
            <p:txBody>
              <a:bodyPr vert="horz" wrap="square" lIns="91440" tIns="45720" rIns="91440" bIns="45720" numCol="1" anchor="t" anchorCtr="0" compatLnSpc="1"/>
              <a:lstStyle/>
              <a:p>
                <a:endParaRPr lang="en-US" dirty="0">
                  <a:latin typeface="微软雅黑"/>
                  <a:ea typeface="微软雅黑"/>
                  <a:sym typeface="微软雅黑"/>
                </a:endParaRPr>
              </a:p>
            </p:txBody>
          </p:sp>
          <p:sp>
            <p:nvSpPr>
              <p:cNvPr id="26" name="Freeform 22"/>
              <p:cNvSpPr>
                <a:spLocks noEditPoints="1"/>
              </p:cNvSpPr>
              <p:nvPr/>
            </p:nvSpPr>
            <p:spPr bwMode="auto">
              <a:xfrm>
                <a:off x="4563641" y="2361136"/>
                <a:ext cx="918418" cy="661894"/>
              </a:xfrm>
              <a:custGeom>
                <a:avLst/>
                <a:gdLst>
                  <a:gd name="T0" fmla="*/ 298 w 368"/>
                  <a:gd name="T1" fmla="*/ 94 h 265"/>
                  <a:gd name="T2" fmla="*/ 196 w 368"/>
                  <a:gd name="T3" fmla="*/ 0 h 265"/>
                  <a:gd name="T4" fmla="*/ 102 w 368"/>
                  <a:gd name="T5" fmla="*/ 60 h 265"/>
                  <a:gd name="T6" fmla="*/ 86 w 368"/>
                  <a:gd name="T7" fmla="*/ 58 h 265"/>
                  <a:gd name="T8" fmla="*/ 35 w 368"/>
                  <a:gd name="T9" fmla="*/ 109 h 265"/>
                  <a:gd name="T10" fmla="*/ 37 w 368"/>
                  <a:gd name="T11" fmla="*/ 126 h 265"/>
                  <a:gd name="T12" fmla="*/ 0 w 368"/>
                  <a:gd name="T13" fmla="*/ 190 h 265"/>
                  <a:gd name="T14" fmla="*/ 75 w 368"/>
                  <a:gd name="T15" fmla="*/ 265 h 265"/>
                  <a:gd name="T16" fmla="*/ 75 w 368"/>
                  <a:gd name="T17" fmla="*/ 265 h 265"/>
                  <a:gd name="T18" fmla="*/ 282 w 368"/>
                  <a:gd name="T19" fmla="*/ 265 h 265"/>
                  <a:gd name="T20" fmla="*/ 282 w 368"/>
                  <a:gd name="T21" fmla="*/ 265 h 265"/>
                  <a:gd name="T22" fmla="*/ 368 w 368"/>
                  <a:gd name="T23" fmla="*/ 178 h 265"/>
                  <a:gd name="T24" fmla="*/ 298 w 368"/>
                  <a:gd name="T25" fmla="*/ 94 h 265"/>
                  <a:gd name="T26" fmla="*/ 282 w 368"/>
                  <a:gd name="T27" fmla="*/ 242 h 265"/>
                  <a:gd name="T28" fmla="*/ 282 w 368"/>
                  <a:gd name="T29" fmla="*/ 242 h 265"/>
                  <a:gd name="T30" fmla="*/ 75 w 368"/>
                  <a:gd name="T31" fmla="*/ 242 h 265"/>
                  <a:gd name="T32" fmla="*/ 23 w 368"/>
                  <a:gd name="T33" fmla="*/ 190 h 265"/>
                  <a:gd name="T34" fmla="*/ 49 w 368"/>
                  <a:gd name="T35" fmla="*/ 145 h 265"/>
                  <a:gd name="T36" fmla="*/ 59 w 368"/>
                  <a:gd name="T37" fmla="*/ 118 h 265"/>
                  <a:gd name="T38" fmla="*/ 58 w 368"/>
                  <a:gd name="T39" fmla="*/ 109 h 265"/>
                  <a:gd name="T40" fmla="*/ 86 w 368"/>
                  <a:gd name="T41" fmla="*/ 81 h 265"/>
                  <a:gd name="T42" fmla="*/ 102 w 368"/>
                  <a:gd name="T43" fmla="*/ 83 h 265"/>
                  <a:gd name="T44" fmla="*/ 123 w 368"/>
                  <a:gd name="T45" fmla="*/ 70 h 265"/>
                  <a:gd name="T46" fmla="*/ 196 w 368"/>
                  <a:gd name="T47" fmla="*/ 23 h 265"/>
                  <a:gd name="T48" fmla="*/ 275 w 368"/>
                  <a:gd name="T49" fmla="*/ 96 h 265"/>
                  <a:gd name="T50" fmla="*/ 294 w 368"/>
                  <a:gd name="T51" fmla="*/ 116 h 265"/>
                  <a:gd name="T52" fmla="*/ 345 w 368"/>
                  <a:gd name="T53" fmla="*/ 178 h 265"/>
                  <a:gd name="T54" fmla="*/ 282 w 368"/>
                  <a:gd name="T55" fmla="*/ 24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8" h="265">
                    <a:moveTo>
                      <a:pt x="298" y="94"/>
                    </a:moveTo>
                    <a:cubicBezTo>
                      <a:pt x="293" y="41"/>
                      <a:pt x="250" y="0"/>
                      <a:pt x="196" y="0"/>
                    </a:cubicBezTo>
                    <a:cubicBezTo>
                      <a:pt x="154" y="0"/>
                      <a:pt x="118" y="25"/>
                      <a:pt x="102" y="60"/>
                    </a:cubicBezTo>
                    <a:cubicBezTo>
                      <a:pt x="97" y="59"/>
                      <a:pt x="92" y="58"/>
                      <a:pt x="86" y="58"/>
                    </a:cubicBezTo>
                    <a:cubicBezTo>
                      <a:pt x="58" y="58"/>
                      <a:pt x="35" y="81"/>
                      <a:pt x="35" y="109"/>
                    </a:cubicBezTo>
                    <a:cubicBezTo>
                      <a:pt x="35" y="115"/>
                      <a:pt x="36" y="120"/>
                      <a:pt x="37" y="126"/>
                    </a:cubicBezTo>
                    <a:cubicBezTo>
                      <a:pt x="15" y="139"/>
                      <a:pt x="0" y="162"/>
                      <a:pt x="0" y="190"/>
                    </a:cubicBezTo>
                    <a:cubicBezTo>
                      <a:pt x="0" y="231"/>
                      <a:pt x="34" y="265"/>
                      <a:pt x="75" y="265"/>
                    </a:cubicBezTo>
                    <a:cubicBezTo>
                      <a:pt x="75" y="265"/>
                      <a:pt x="75" y="265"/>
                      <a:pt x="75" y="265"/>
                    </a:cubicBezTo>
                    <a:cubicBezTo>
                      <a:pt x="282" y="265"/>
                      <a:pt x="282" y="265"/>
                      <a:pt x="282" y="265"/>
                    </a:cubicBezTo>
                    <a:cubicBezTo>
                      <a:pt x="282" y="265"/>
                      <a:pt x="282" y="265"/>
                      <a:pt x="282" y="265"/>
                    </a:cubicBezTo>
                    <a:cubicBezTo>
                      <a:pt x="330" y="265"/>
                      <a:pt x="368" y="226"/>
                      <a:pt x="368" y="178"/>
                    </a:cubicBezTo>
                    <a:cubicBezTo>
                      <a:pt x="368" y="136"/>
                      <a:pt x="338" y="101"/>
                      <a:pt x="298" y="94"/>
                    </a:cubicBezTo>
                    <a:close/>
                    <a:moveTo>
                      <a:pt x="282" y="242"/>
                    </a:moveTo>
                    <a:cubicBezTo>
                      <a:pt x="282" y="242"/>
                      <a:pt x="282" y="242"/>
                      <a:pt x="282" y="242"/>
                    </a:cubicBezTo>
                    <a:cubicBezTo>
                      <a:pt x="75" y="242"/>
                      <a:pt x="75" y="242"/>
                      <a:pt x="75" y="242"/>
                    </a:cubicBezTo>
                    <a:cubicBezTo>
                      <a:pt x="46" y="242"/>
                      <a:pt x="23" y="219"/>
                      <a:pt x="23" y="190"/>
                    </a:cubicBezTo>
                    <a:cubicBezTo>
                      <a:pt x="23" y="172"/>
                      <a:pt x="33" y="155"/>
                      <a:pt x="49" y="145"/>
                    </a:cubicBezTo>
                    <a:cubicBezTo>
                      <a:pt x="65" y="136"/>
                      <a:pt x="66" y="135"/>
                      <a:pt x="59" y="118"/>
                    </a:cubicBezTo>
                    <a:cubicBezTo>
                      <a:pt x="58" y="115"/>
                      <a:pt x="58" y="112"/>
                      <a:pt x="58" y="109"/>
                    </a:cubicBezTo>
                    <a:cubicBezTo>
                      <a:pt x="58" y="94"/>
                      <a:pt x="70" y="81"/>
                      <a:pt x="86" y="81"/>
                    </a:cubicBezTo>
                    <a:cubicBezTo>
                      <a:pt x="86" y="81"/>
                      <a:pt x="94" y="80"/>
                      <a:pt x="102" y="83"/>
                    </a:cubicBezTo>
                    <a:cubicBezTo>
                      <a:pt x="115" y="89"/>
                      <a:pt x="117" y="83"/>
                      <a:pt x="123" y="70"/>
                    </a:cubicBezTo>
                    <a:cubicBezTo>
                      <a:pt x="136" y="41"/>
                      <a:pt x="165" y="23"/>
                      <a:pt x="196" y="23"/>
                    </a:cubicBezTo>
                    <a:cubicBezTo>
                      <a:pt x="237" y="23"/>
                      <a:pt x="271" y="54"/>
                      <a:pt x="275" y="96"/>
                    </a:cubicBezTo>
                    <a:cubicBezTo>
                      <a:pt x="277" y="112"/>
                      <a:pt x="277" y="112"/>
                      <a:pt x="294" y="116"/>
                    </a:cubicBezTo>
                    <a:cubicBezTo>
                      <a:pt x="324" y="122"/>
                      <a:pt x="345" y="148"/>
                      <a:pt x="345" y="178"/>
                    </a:cubicBezTo>
                    <a:cubicBezTo>
                      <a:pt x="345" y="213"/>
                      <a:pt x="317" y="242"/>
                      <a:pt x="282" y="242"/>
                    </a:cubicBezTo>
                    <a:close/>
                  </a:path>
                </a:pathLst>
              </a:custGeom>
              <a:solidFill>
                <a:schemeClr val="bg1"/>
              </a:solidFill>
              <a:ln>
                <a:noFill/>
              </a:ln>
            </p:spPr>
            <p:txBody>
              <a:bodyPr vert="horz" wrap="square" lIns="91440" tIns="45720" rIns="91440" bIns="45720" numCol="1" anchor="t" anchorCtr="0" compatLnSpc="1"/>
              <a:lstStyle/>
              <a:p>
                <a:endParaRPr lang="id-ID" dirty="0">
                  <a:latin typeface="微软雅黑"/>
                  <a:ea typeface="微软雅黑"/>
                  <a:sym typeface="微软雅黑"/>
                </a:endParaRPr>
              </a:p>
            </p:txBody>
          </p:sp>
        </p:grpSp>
        <p:sp>
          <p:nvSpPr>
            <p:cNvPr id="22" name="Rectangle 32"/>
            <p:cNvSpPr/>
            <p:nvPr/>
          </p:nvSpPr>
          <p:spPr>
            <a:xfrm>
              <a:off x="3970337" y="3835823"/>
              <a:ext cx="2105026" cy="92333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zh-CN" sz="2000" i="0" u="none" strike="noStrike" kern="0" cap="none" spc="0" normalizeH="0" baseline="0" noProof="0" dirty="0">
                  <a:ln>
                    <a:noFill/>
                  </a:ln>
                  <a:solidFill>
                    <a:srgbClr val="00B0F0"/>
                  </a:solidFill>
                  <a:effectLst/>
                  <a:uLnTx/>
                  <a:uFillTx/>
                  <a:latin typeface="微软雅黑"/>
                  <a:ea typeface="微软雅黑"/>
                  <a:sym typeface="微软雅黑"/>
                </a:rPr>
                <a:t>asp.net</a:t>
              </a:r>
            </a:p>
            <a:p>
              <a:pPr marL="0" marR="0" lvl="0" indent="0" algn="ctr" defTabSz="914400" rtl="0" eaLnBrk="1" fontAlgn="auto" latinLnBrk="0" hangingPunct="1">
                <a:lnSpc>
                  <a:spcPct val="150000"/>
                </a:lnSpc>
                <a:spcBef>
                  <a:spcPts val="0"/>
                </a:spcBef>
                <a:spcAft>
                  <a:spcPts val="0"/>
                </a:spcAft>
                <a:buClrTx/>
                <a:buSzTx/>
                <a:buFontTx/>
                <a:buNone/>
                <a:defRPr/>
              </a:pPr>
              <a:r>
                <a:rPr kumimoji="0" lang="zh-CN" altLang="en-US" sz="1600" b="0" i="0" u="none" strike="noStrike" kern="0" cap="none" spc="0" normalizeH="0" baseline="0" noProof="0" dirty="0">
                  <a:ln>
                    <a:noFill/>
                  </a:ln>
                  <a:solidFill>
                    <a:schemeClr val="tx1">
                      <a:lumMod val="65000"/>
                      <a:lumOff val="35000"/>
                    </a:schemeClr>
                  </a:solidFill>
                  <a:effectLst/>
                  <a:uLnTx/>
                  <a:uFillTx/>
                  <a:latin typeface="微软雅黑"/>
                  <a:ea typeface="微软雅黑"/>
                  <a:sym typeface="微软雅黑"/>
                </a:rPr>
                <a:t>文件扩展名是</a:t>
              </a:r>
              <a:r>
                <a:rPr kumimoji="0" lang="en-US" altLang="zh-CN" sz="1600" b="0" i="0" u="none" strike="noStrike" kern="0" cap="none" spc="0" normalizeH="0" baseline="0" noProof="0" dirty="0">
                  <a:ln>
                    <a:noFill/>
                  </a:ln>
                  <a:solidFill>
                    <a:schemeClr val="tx1">
                      <a:lumMod val="65000"/>
                      <a:lumOff val="35000"/>
                    </a:schemeClr>
                  </a:solidFill>
                  <a:effectLst/>
                  <a:uLnTx/>
                  <a:uFillTx/>
                  <a:latin typeface="微软雅黑"/>
                  <a:ea typeface="微软雅黑"/>
                  <a:sym typeface="微软雅黑"/>
                </a:rPr>
                <a:t>.</a:t>
              </a:r>
              <a:r>
                <a:rPr kumimoji="0" lang="en-US" altLang="zh-CN" sz="1600" b="0" i="0" u="none" strike="noStrike" kern="0" cap="none" spc="0" normalizeH="0" baseline="0" noProof="0" dirty="0" err="1">
                  <a:ln>
                    <a:noFill/>
                  </a:ln>
                  <a:solidFill>
                    <a:schemeClr val="tx1">
                      <a:lumMod val="65000"/>
                      <a:lumOff val="35000"/>
                    </a:schemeClr>
                  </a:solidFill>
                  <a:effectLst/>
                  <a:uLnTx/>
                  <a:uFillTx/>
                  <a:latin typeface="微软雅黑"/>
                  <a:ea typeface="微软雅黑"/>
                  <a:sym typeface="微软雅黑"/>
                </a:rPr>
                <a:t>aspx</a:t>
              </a:r>
              <a:endParaRPr kumimoji="0" lang="zh-CN" altLang="en-US" sz="1600" b="0" i="0" u="none" strike="noStrike" kern="0" cap="none" spc="0" normalizeH="0" baseline="0" noProof="0" dirty="0">
                <a:ln>
                  <a:noFill/>
                </a:ln>
                <a:solidFill>
                  <a:schemeClr val="tx1">
                    <a:lumMod val="65000"/>
                    <a:lumOff val="35000"/>
                  </a:schemeClr>
                </a:solidFill>
                <a:effectLst/>
                <a:uLnTx/>
                <a:uFillTx/>
                <a:latin typeface="微软雅黑"/>
                <a:ea typeface="微软雅黑"/>
                <a:sym typeface="微软雅黑"/>
              </a:endParaRPr>
            </a:p>
          </p:txBody>
        </p:sp>
      </p:grpSp>
      <p:grpSp>
        <p:nvGrpSpPr>
          <p:cNvPr id="27" name="组合 26"/>
          <p:cNvGrpSpPr/>
          <p:nvPr/>
        </p:nvGrpSpPr>
        <p:grpSpPr>
          <a:xfrm>
            <a:off x="6385525" y="1607237"/>
            <a:ext cx="2212975" cy="2943370"/>
            <a:chOff x="6062663" y="1815783"/>
            <a:chExt cx="2212975" cy="2943370"/>
          </a:xfrm>
        </p:grpSpPr>
        <p:grpSp>
          <p:nvGrpSpPr>
            <p:cNvPr id="28" name="组合 27"/>
            <p:cNvGrpSpPr/>
            <p:nvPr/>
          </p:nvGrpSpPr>
          <p:grpSpPr>
            <a:xfrm>
              <a:off x="6062663" y="1815783"/>
              <a:ext cx="2212975" cy="1752601"/>
              <a:chOff x="6062663" y="1815783"/>
              <a:chExt cx="2212975" cy="1752601"/>
            </a:xfrm>
          </p:grpSpPr>
          <p:sp>
            <p:nvSpPr>
              <p:cNvPr id="30" name="Rectangle 12"/>
              <p:cNvSpPr>
                <a:spLocks noChangeArrowheads="1"/>
              </p:cNvSpPr>
              <p:nvPr/>
            </p:nvSpPr>
            <p:spPr bwMode="auto">
              <a:xfrm>
                <a:off x="6292850" y="1815783"/>
                <a:ext cx="1752600" cy="1752600"/>
              </a:xfrm>
              <a:prstGeom prst="rect">
                <a:avLst/>
              </a:prstGeom>
              <a:solidFill>
                <a:srgbClr val="00B0F0"/>
              </a:solidFill>
              <a:ln>
                <a:noFill/>
              </a:ln>
            </p:spPr>
            <p:txBody>
              <a:bodyPr vert="horz" wrap="square" lIns="91440" tIns="45720" rIns="91440" bIns="45720" numCol="1" anchor="t" anchorCtr="0" compatLnSpc="1"/>
              <a:lstStyle/>
              <a:p>
                <a:endParaRPr lang="en-US" dirty="0">
                  <a:latin typeface="微软雅黑"/>
                  <a:ea typeface="微软雅黑"/>
                  <a:sym typeface="微软雅黑"/>
                </a:endParaRPr>
              </a:p>
            </p:txBody>
          </p:sp>
          <p:sp>
            <p:nvSpPr>
              <p:cNvPr id="31" name="Freeform 13"/>
              <p:cNvSpPr/>
              <p:nvPr/>
            </p:nvSpPr>
            <p:spPr bwMode="auto">
              <a:xfrm>
                <a:off x="8045450" y="1815783"/>
                <a:ext cx="230188" cy="284163"/>
              </a:xfrm>
              <a:custGeom>
                <a:avLst/>
                <a:gdLst>
                  <a:gd name="T0" fmla="*/ 0 w 435"/>
                  <a:gd name="T1" fmla="*/ 0 h 538"/>
                  <a:gd name="T2" fmla="*/ 435 w 435"/>
                  <a:gd name="T3" fmla="*/ 538 h 538"/>
                  <a:gd name="T4" fmla="*/ 0 w 435"/>
                  <a:gd name="T5" fmla="*/ 538 h 538"/>
                  <a:gd name="T6" fmla="*/ 0 w 435"/>
                  <a:gd name="T7" fmla="*/ 0 h 538"/>
                </a:gdLst>
                <a:ahLst/>
                <a:cxnLst>
                  <a:cxn ang="0">
                    <a:pos x="T0" y="T1"/>
                  </a:cxn>
                  <a:cxn ang="0">
                    <a:pos x="T2" y="T3"/>
                  </a:cxn>
                  <a:cxn ang="0">
                    <a:pos x="T4" y="T5"/>
                  </a:cxn>
                  <a:cxn ang="0">
                    <a:pos x="T6" y="T7"/>
                  </a:cxn>
                </a:cxnLst>
                <a:rect l="0" t="0" r="r" b="b"/>
                <a:pathLst>
                  <a:path w="435" h="538">
                    <a:moveTo>
                      <a:pt x="0" y="0"/>
                    </a:moveTo>
                    <a:lnTo>
                      <a:pt x="435" y="538"/>
                    </a:lnTo>
                    <a:lnTo>
                      <a:pt x="0" y="538"/>
                    </a:lnTo>
                    <a:lnTo>
                      <a:pt x="0" y="0"/>
                    </a:lnTo>
                    <a:close/>
                  </a:path>
                </a:pathLst>
              </a:custGeom>
              <a:solidFill>
                <a:srgbClr val="AFABAB"/>
              </a:solidFill>
              <a:ln>
                <a:noFill/>
              </a:ln>
            </p:spPr>
            <p:txBody>
              <a:bodyPr vert="horz" wrap="square" lIns="91440" tIns="45720" rIns="91440" bIns="45720" numCol="1" anchor="t" anchorCtr="0" compatLnSpc="1"/>
              <a:lstStyle/>
              <a:p>
                <a:endParaRPr lang="en-US" dirty="0">
                  <a:latin typeface="微软雅黑"/>
                  <a:ea typeface="微软雅黑"/>
                  <a:sym typeface="微软雅黑"/>
                </a:endParaRPr>
              </a:p>
            </p:txBody>
          </p:sp>
          <p:sp>
            <p:nvSpPr>
              <p:cNvPr id="32" name="Freeform 14"/>
              <p:cNvSpPr/>
              <p:nvPr/>
            </p:nvSpPr>
            <p:spPr bwMode="auto">
              <a:xfrm>
                <a:off x="6062663" y="3284221"/>
                <a:ext cx="230188" cy="284163"/>
              </a:xfrm>
              <a:custGeom>
                <a:avLst/>
                <a:gdLst>
                  <a:gd name="T0" fmla="*/ 435 w 435"/>
                  <a:gd name="T1" fmla="*/ 538 h 538"/>
                  <a:gd name="T2" fmla="*/ 0 w 435"/>
                  <a:gd name="T3" fmla="*/ 0 h 538"/>
                  <a:gd name="T4" fmla="*/ 435 w 435"/>
                  <a:gd name="T5" fmla="*/ 0 h 538"/>
                  <a:gd name="T6" fmla="*/ 435 w 435"/>
                  <a:gd name="T7" fmla="*/ 538 h 538"/>
                </a:gdLst>
                <a:ahLst/>
                <a:cxnLst>
                  <a:cxn ang="0">
                    <a:pos x="T0" y="T1"/>
                  </a:cxn>
                  <a:cxn ang="0">
                    <a:pos x="T2" y="T3"/>
                  </a:cxn>
                  <a:cxn ang="0">
                    <a:pos x="T4" y="T5"/>
                  </a:cxn>
                  <a:cxn ang="0">
                    <a:pos x="T6" y="T7"/>
                  </a:cxn>
                </a:cxnLst>
                <a:rect l="0" t="0" r="r" b="b"/>
                <a:pathLst>
                  <a:path w="435" h="538">
                    <a:moveTo>
                      <a:pt x="435" y="538"/>
                    </a:moveTo>
                    <a:lnTo>
                      <a:pt x="0" y="0"/>
                    </a:lnTo>
                    <a:lnTo>
                      <a:pt x="435" y="0"/>
                    </a:lnTo>
                    <a:lnTo>
                      <a:pt x="435" y="538"/>
                    </a:lnTo>
                    <a:close/>
                  </a:path>
                </a:pathLst>
              </a:custGeom>
              <a:solidFill>
                <a:srgbClr val="AFABAB"/>
              </a:solidFill>
              <a:ln>
                <a:noFill/>
              </a:ln>
            </p:spPr>
            <p:txBody>
              <a:bodyPr vert="horz" wrap="square" lIns="91440" tIns="45720" rIns="91440" bIns="45720" numCol="1" anchor="t" anchorCtr="0" compatLnSpc="1"/>
              <a:lstStyle/>
              <a:p>
                <a:endParaRPr lang="en-US" dirty="0">
                  <a:latin typeface="微软雅黑"/>
                  <a:ea typeface="微软雅黑"/>
                  <a:sym typeface="微软雅黑"/>
                </a:endParaRPr>
              </a:p>
            </p:txBody>
          </p:sp>
          <p:grpSp>
            <p:nvGrpSpPr>
              <p:cNvPr id="33" name="Group 19"/>
              <p:cNvGrpSpPr/>
              <p:nvPr/>
            </p:nvGrpSpPr>
            <p:grpSpPr>
              <a:xfrm>
                <a:off x="6850480" y="2234089"/>
                <a:ext cx="637340" cy="915988"/>
                <a:chOff x="9132876" y="2062160"/>
                <a:chExt cx="341312" cy="490536"/>
              </a:xfrm>
              <a:solidFill>
                <a:schemeClr val="bg1"/>
              </a:solidFill>
            </p:grpSpPr>
            <p:sp>
              <p:nvSpPr>
                <p:cNvPr id="34" name="Freeform 326"/>
                <p:cNvSpPr>
                  <a:spLocks noEditPoints="1"/>
                </p:cNvSpPr>
                <p:nvPr/>
              </p:nvSpPr>
              <p:spPr bwMode="auto">
                <a:xfrm>
                  <a:off x="9132876" y="2062160"/>
                  <a:ext cx="341312" cy="490536"/>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dirty="0">
                    <a:latin typeface="微软雅黑"/>
                    <a:ea typeface="微软雅黑"/>
                    <a:sym typeface="微软雅黑"/>
                  </a:endParaRPr>
                </a:p>
              </p:txBody>
            </p:sp>
            <p:sp>
              <p:nvSpPr>
                <p:cNvPr id="35" name="Freeform 327"/>
                <p:cNvSpPr/>
                <p:nvPr/>
              </p:nvSpPr>
              <p:spPr bwMode="auto">
                <a:xfrm>
                  <a:off x="9209088" y="2138363"/>
                  <a:ext cx="101600" cy="100012"/>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dirty="0">
                    <a:latin typeface="微软雅黑"/>
                    <a:ea typeface="微软雅黑"/>
                    <a:sym typeface="微软雅黑"/>
                  </a:endParaRPr>
                </a:p>
              </p:txBody>
            </p:sp>
          </p:grpSp>
        </p:grpSp>
        <p:sp>
          <p:nvSpPr>
            <p:cNvPr id="29" name="Rectangle 35"/>
            <p:cNvSpPr/>
            <p:nvPr/>
          </p:nvSpPr>
          <p:spPr>
            <a:xfrm>
              <a:off x="6116637" y="3835823"/>
              <a:ext cx="2105026" cy="92333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zh-CN" sz="2000" i="0" u="none" strike="noStrike" kern="0" cap="none" spc="0" normalizeH="0" baseline="0" noProof="0" dirty="0" err="1">
                  <a:ln>
                    <a:noFill/>
                  </a:ln>
                  <a:solidFill>
                    <a:srgbClr val="00B0F0"/>
                  </a:solidFill>
                  <a:effectLst/>
                  <a:uLnTx/>
                  <a:uFillTx/>
                  <a:latin typeface="微软雅黑"/>
                  <a:ea typeface="微软雅黑"/>
                  <a:sym typeface="微软雅黑"/>
                </a:rPr>
                <a:t>php</a:t>
              </a:r>
              <a:endParaRPr kumimoji="0" lang="en-US" altLang="zh-CN" sz="2000" i="0" u="none" strike="noStrike" kern="0" cap="none" spc="0" normalizeH="0" baseline="0" noProof="0" dirty="0">
                <a:ln>
                  <a:noFill/>
                </a:ln>
                <a:solidFill>
                  <a:srgbClr val="00B0F0"/>
                </a:solidFill>
                <a:effectLst/>
                <a:uLnTx/>
                <a:uFillTx/>
                <a:latin typeface="微软雅黑"/>
                <a:ea typeface="微软雅黑"/>
                <a:sym typeface="微软雅黑"/>
              </a:endParaRPr>
            </a:p>
            <a:p>
              <a:pPr marL="0" marR="0" lvl="0" indent="0" algn="ctr" defTabSz="914400" rtl="0" eaLnBrk="1" fontAlgn="auto" latinLnBrk="0" hangingPunct="1">
                <a:lnSpc>
                  <a:spcPct val="150000"/>
                </a:lnSpc>
                <a:spcBef>
                  <a:spcPts val="0"/>
                </a:spcBef>
                <a:spcAft>
                  <a:spcPts val="0"/>
                </a:spcAft>
                <a:buClrTx/>
                <a:buSzTx/>
                <a:buFontTx/>
                <a:buNone/>
                <a:defRPr/>
              </a:pPr>
              <a:r>
                <a:rPr lang="zh-CN" altLang="en-US" sz="1600" dirty="0">
                  <a:solidFill>
                    <a:schemeClr val="tx1">
                      <a:lumMod val="65000"/>
                      <a:lumOff val="35000"/>
                    </a:schemeClr>
                  </a:solidFill>
                  <a:latin typeface="微软雅黑"/>
                  <a:ea typeface="微软雅黑"/>
                  <a:sym typeface="微软雅黑"/>
                </a:rPr>
                <a:t>文件扩展名是.</a:t>
              </a:r>
              <a:r>
                <a:rPr lang="en-US" altLang="zh-CN" sz="1600" dirty="0" err="1">
                  <a:solidFill>
                    <a:schemeClr val="tx1">
                      <a:lumMod val="65000"/>
                      <a:lumOff val="35000"/>
                    </a:schemeClr>
                  </a:solidFill>
                  <a:latin typeface="微软雅黑"/>
                  <a:ea typeface="微软雅黑"/>
                  <a:sym typeface="微软雅黑"/>
                </a:rPr>
                <a:t>php</a:t>
              </a:r>
              <a:endParaRPr kumimoji="0" lang="zh-CN" altLang="en-US" sz="1600" b="0" i="0" u="none" strike="noStrike" kern="0" cap="none" spc="0" normalizeH="0" baseline="0" noProof="0" dirty="0">
                <a:ln>
                  <a:noFill/>
                </a:ln>
                <a:solidFill>
                  <a:schemeClr val="tx1">
                    <a:lumMod val="65000"/>
                    <a:lumOff val="35000"/>
                  </a:schemeClr>
                </a:solidFill>
                <a:effectLst/>
                <a:uLnTx/>
                <a:uFillTx/>
                <a:latin typeface="微软雅黑"/>
                <a:ea typeface="微软雅黑"/>
                <a:sym typeface="微软雅黑"/>
              </a:endParaRPr>
            </a:p>
          </p:txBody>
        </p:sp>
      </p:grpSp>
      <p:grpSp>
        <p:nvGrpSpPr>
          <p:cNvPr id="36" name="组合 35"/>
          <p:cNvGrpSpPr/>
          <p:nvPr/>
        </p:nvGrpSpPr>
        <p:grpSpPr>
          <a:xfrm>
            <a:off x="9129425" y="1607237"/>
            <a:ext cx="2212975" cy="2943370"/>
            <a:chOff x="8247112" y="1815783"/>
            <a:chExt cx="2212975" cy="2943370"/>
          </a:xfrm>
        </p:grpSpPr>
        <p:grpSp>
          <p:nvGrpSpPr>
            <p:cNvPr id="37" name="组合 36"/>
            <p:cNvGrpSpPr/>
            <p:nvPr/>
          </p:nvGrpSpPr>
          <p:grpSpPr>
            <a:xfrm>
              <a:off x="8247112" y="1815783"/>
              <a:ext cx="2212975" cy="1752601"/>
              <a:chOff x="8210550" y="1815783"/>
              <a:chExt cx="2212975" cy="1752601"/>
            </a:xfrm>
          </p:grpSpPr>
          <p:sp>
            <p:nvSpPr>
              <p:cNvPr id="39" name="Rectangle 15"/>
              <p:cNvSpPr>
                <a:spLocks noChangeArrowheads="1"/>
              </p:cNvSpPr>
              <p:nvPr/>
            </p:nvSpPr>
            <p:spPr bwMode="auto">
              <a:xfrm>
                <a:off x="8440738" y="1815783"/>
                <a:ext cx="1754188" cy="1752600"/>
              </a:xfrm>
              <a:prstGeom prst="rect">
                <a:avLst/>
              </a:prstGeom>
              <a:solidFill>
                <a:srgbClr val="1267EF"/>
              </a:solidFill>
              <a:ln>
                <a:noFill/>
              </a:ln>
            </p:spPr>
            <p:txBody>
              <a:bodyPr vert="horz" wrap="square" lIns="91440" tIns="45720" rIns="91440" bIns="45720" numCol="1" anchor="t" anchorCtr="0" compatLnSpc="1"/>
              <a:lstStyle/>
              <a:p>
                <a:endParaRPr lang="en-US" dirty="0">
                  <a:latin typeface="微软雅黑"/>
                  <a:ea typeface="微软雅黑"/>
                  <a:sym typeface="微软雅黑"/>
                </a:endParaRPr>
              </a:p>
            </p:txBody>
          </p:sp>
          <p:sp>
            <p:nvSpPr>
              <p:cNvPr id="40" name="Freeform 16"/>
              <p:cNvSpPr/>
              <p:nvPr/>
            </p:nvSpPr>
            <p:spPr bwMode="auto">
              <a:xfrm>
                <a:off x="10194925" y="1815783"/>
                <a:ext cx="228600" cy="284163"/>
              </a:xfrm>
              <a:custGeom>
                <a:avLst/>
                <a:gdLst>
                  <a:gd name="T0" fmla="*/ 0 w 434"/>
                  <a:gd name="T1" fmla="*/ 0 h 538"/>
                  <a:gd name="T2" fmla="*/ 434 w 434"/>
                  <a:gd name="T3" fmla="*/ 538 h 538"/>
                  <a:gd name="T4" fmla="*/ 0 w 434"/>
                  <a:gd name="T5" fmla="*/ 538 h 538"/>
                  <a:gd name="T6" fmla="*/ 0 w 434"/>
                  <a:gd name="T7" fmla="*/ 0 h 538"/>
                </a:gdLst>
                <a:ahLst/>
                <a:cxnLst>
                  <a:cxn ang="0">
                    <a:pos x="T0" y="T1"/>
                  </a:cxn>
                  <a:cxn ang="0">
                    <a:pos x="T2" y="T3"/>
                  </a:cxn>
                  <a:cxn ang="0">
                    <a:pos x="T4" y="T5"/>
                  </a:cxn>
                  <a:cxn ang="0">
                    <a:pos x="T6" y="T7"/>
                  </a:cxn>
                </a:cxnLst>
                <a:rect l="0" t="0" r="r" b="b"/>
                <a:pathLst>
                  <a:path w="434" h="538">
                    <a:moveTo>
                      <a:pt x="0" y="0"/>
                    </a:moveTo>
                    <a:lnTo>
                      <a:pt x="434" y="538"/>
                    </a:lnTo>
                    <a:lnTo>
                      <a:pt x="0" y="538"/>
                    </a:lnTo>
                    <a:lnTo>
                      <a:pt x="0" y="0"/>
                    </a:lnTo>
                    <a:close/>
                  </a:path>
                </a:pathLst>
              </a:custGeom>
              <a:solidFill>
                <a:srgbClr val="AFABAB"/>
              </a:solidFill>
              <a:ln>
                <a:noFill/>
              </a:ln>
            </p:spPr>
            <p:txBody>
              <a:bodyPr vert="horz" wrap="square" lIns="91440" tIns="45720" rIns="91440" bIns="45720" numCol="1" anchor="t" anchorCtr="0" compatLnSpc="1"/>
              <a:lstStyle/>
              <a:p>
                <a:endParaRPr lang="en-US" dirty="0">
                  <a:latin typeface="微软雅黑"/>
                  <a:ea typeface="微软雅黑"/>
                  <a:sym typeface="微软雅黑"/>
                </a:endParaRPr>
              </a:p>
            </p:txBody>
          </p:sp>
          <p:sp>
            <p:nvSpPr>
              <p:cNvPr id="41" name="Freeform 17"/>
              <p:cNvSpPr/>
              <p:nvPr/>
            </p:nvSpPr>
            <p:spPr bwMode="auto">
              <a:xfrm>
                <a:off x="8210550" y="3284221"/>
                <a:ext cx="230188" cy="284163"/>
              </a:xfrm>
              <a:custGeom>
                <a:avLst/>
                <a:gdLst>
                  <a:gd name="T0" fmla="*/ 435 w 435"/>
                  <a:gd name="T1" fmla="*/ 538 h 538"/>
                  <a:gd name="T2" fmla="*/ 0 w 435"/>
                  <a:gd name="T3" fmla="*/ 0 h 538"/>
                  <a:gd name="T4" fmla="*/ 435 w 435"/>
                  <a:gd name="T5" fmla="*/ 0 h 538"/>
                  <a:gd name="T6" fmla="*/ 435 w 435"/>
                  <a:gd name="T7" fmla="*/ 538 h 538"/>
                </a:gdLst>
                <a:ahLst/>
                <a:cxnLst>
                  <a:cxn ang="0">
                    <a:pos x="T0" y="T1"/>
                  </a:cxn>
                  <a:cxn ang="0">
                    <a:pos x="T2" y="T3"/>
                  </a:cxn>
                  <a:cxn ang="0">
                    <a:pos x="T4" y="T5"/>
                  </a:cxn>
                  <a:cxn ang="0">
                    <a:pos x="T6" y="T7"/>
                  </a:cxn>
                </a:cxnLst>
                <a:rect l="0" t="0" r="r" b="b"/>
                <a:pathLst>
                  <a:path w="435" h="538">
                    <a:moveTo>
                      <a:pt x="435" y="538"/>
                    </a:moveTo>
                    <a:lnTo>
                      <a:pt x="0" y="0"/>
                    </a:lnTo>
                    <a:lnTo>
                      <a:pt x="435" y="0"/>
                    </a:lnTo>
                    <a:lnTo>
                      <a:pt x="435" y="538"/>
                    </a:lnTo>
                    <a:close/>
                  </a:path>
                </a:pathLst>
              </a:custGeom>
              <a:solidFill>
                <a:srgbClr val="AFABAB"/>
              </a:solidFill>
              <a:ln>
                <a:noFill/>
              </a:ln>
            </p:spPr>
            <p:txBody>
              <a:bodyPr vert="horz" wrap="square" lIns="91440" tIns="45720" rIns="91440" bIns="45720" numCol="1" anchor="t" anchorCtr="0" compatLnSpc="1"/>
              <a:lstStyle/>
              <a:p>
                <a:endParaRPr lang="en-US" dirty="0">
                  <a:latin typeface="微软雅黑"/>
                  <a:ea typeface="微软雅黑"/>
                  <a:sym typeface="微软雅黑"/>
                </a:endParaRPr>
              </a:p>
            </p:txBody>
          </p:sp>
          <p:sp>
            <p:nvSpPr>
              <p:cNvPr id="42" name="Freeform 60"/>
              <p:cNvSpPr>
                <a:spLocks noEditPoints="1"/>
              </p:cNvSpPr>
              <p:nvPr/>
            </p:nvSpPr>
            <p:spPr bwMode="auto">
              <a:xfrm>
                <a:off x="8882715" y="2256968"/>
                <a:ext cx="870234" cy="870230"/>
              </a:xfrm>
              <a:custGeom>
                <a:avLst/>
                <a:gdLst>
                  <a:gd name="T0" fmla="*/ 126 w 128"/>
                  <a:gd name="T1" fmla="*/ 1 h 128"/>
                  <a:gd name="T2" fmla="*/ 124 w 128"/>
                  <a:gd name="T3" fmla="*/ 0 h 128"/>
                  <a:gd name="T4" fmla="*/ 122 w 128"/>
                  <a:gd name="T5" fmla="*/ 1 h 128"/>
                  <a:gd name="T6" fmla="*/ 2 w 128"/>
                  <a:gd name="T7" fmla="*/ 81 h 128"/>
                  <a:gd name="T8" fmla="*/ 0 w 128"/>
                  <a:gd name="T9" fmla="*/ 84 h 128"/>
                  <a:gd name="T10" fmla="*/ 3 w 128"/>
                  <a:gd name="T11" fmla="*/ 88 h 128"/>
                  <a:gd name="T12" fmla="*/ 34 w 128"/>
                  <a:gd name="T13" fmla="*/ 100 h 128"/>
                  <a:gd name="T14" fmla="*/ 49 w 128"/>
                  <a:gd name="T15" fmla="*/ 126 h 128"/>
                  <a:gd name="T16" fmla="*/ 52 w 128"/>
                  <a:gd name="T17" fmla="*/ 128 h 128"/>
                  <a:gd name="T18" fmla="*/ 52 w 128"/>
                  <a:gd name="T19" fmla="*/ 128 h 128"/>
                  <a:gd name="T20" fmla="*/ 55 w 128"/>
                  <a:gd name="T21" fmla="*/ 126 h 128"/>
                  <a:gd name="T22" fmla="*/ 64 w 128"/>
                  <a:gd name="T23" fmla="*/ 112 h 128"/>
                  <a:gd name="T24" fmla="*/ 103 w 128"/>
                  <a:gd name="T25" fmla="*/ 128 h 128"/>
                  <a:gd name="T26" fmla="*/ 104 w 128"/>
                  <a:gd name="T27" fmla="*/ 128 h 128"/>
                  <a:gd name="T28" fmla="*/ 106 w 128"/>
                  <a:gd name="T29" fmla="*/ 127 h 128"/>
                  <a:gd name="T30" fmla="*/ 108 w 128"/>
                  <a:gd name="T31" fmla="*/ 125 h 128"/>
                  <a:gd name="T32" fmla="*/ 128 w 128"/>
                  <a:gd name="T33" fmla="*/ 5 h 128"/>
                  <a:gd name="T34" fmla="*/ 126 w 128"/>
                  <a:gd name="T35" fmla="*/ 1 h 128"/>
                  <a:gd name="T36" fmla="*/ 13 w 128"/>
                  <a:gd name="T37" fmla="*/ 83 h 128"/>
                  <a:gd name="T38" fmla="*/ 105 w 128"/>
                  <a:gd name="T39" fmla="*/ 21 h 128"/>
                  <a:gd name="T40" fmla="*/ 38 w 128"/>
                  <a:gd name="T41" fmla="*/ 93 h 128"/>
                  <a:gd name="T42" fmla="*/ 37 w 128"/>
                  <a:gd name="T43" fmla="*/ 93 h 128"/>
                  <a:gd name="T44" fmla="*/ 13 w 128"/>
                  <a:gd name="T45" fmla="*/ 83 h 128"/>
                  <a:gd name="T46" fmla="*/ 41 w 128"/>
                  <a:gd name="T47" fmla="*/ 96 h 128"/>
                  <a:gd name="T48" fmla="*/ 41 w 128"/>
                  <a:gd name="T49" fmla="*/ 96 h 128"/>
                  <a:gd name="T50" fmla="*/ 117 w 128"/>
                  <a:gd name="T51" fmla="*/ 15 h 128"/>
                  <a:gd name="T52" fmla="*/ 52 w 128"/>
                  <a:gd name="T53" fmla="*/ 116 h 128"/>
                  <a:gd name="T54" fmla="*/ 41 w 128"/>
                  <a:gd name="T55" fmla="*/ 96 h 128"/>
                  <a:gd name="T56" fmla="*/ 101 w 128"/>
                  <a:gd name="T57" fmla="*/ 118 h 128"/>
                  <a:gd name="T58" fmla="*/ 67 w 128"/>
                  <a:gd name="T59" fmla="*/ 105 h 128"/>
                  <a:gd name="T60" fmla="*/ 64 w 128"/>
                  <a:gd name="T61" fmla="*/ 104 h 128"/>
                  <a:gd name="T62" fmla="*/ 117 w 128"/>
                  <a:gd name="T63" fmla="*/ 23 h 128"/>
                  <a:gd name="T64" fmla="*/ 101 w 128"/>
                  <a:gd name="T65" fmla="*/ 11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8">
                    <a:moveTo>
                      <a:pt x="126" y="1"/>
                    </a:moveTo>
                    <a:cubicBezTo>
                      <a:pt x="126" y="0"/>
                      <a:pt x="125" y="0"/>
                      <a:pt x="124" y="0"/>
                    </a:cubicBezTo>
                    <a:cubicBezTo>
                      <a:pt x="123" y="0"/>
                      <a:pt x="122" y="0"/>
                      <a:pt x="122" y="1"/>
                    </a:cubicBezTo>
                    <a:cubicBezTo>
                      <a:pt x="2" y="81"/>
                      <a:pt x="2" y="81"/>
                      <a:pt x="2" y="81"/>
                    </a:cubicBezTo>
                    <a:cubicBezTo>
                      <a:pt x="1" y="81"/>
                      <a:pt x="0" y="83"/>
                      <a:pt x="0" y="84"/>
                    </a:cubicBezTo>
                    <a:cubicBezTo>
                      <a:pt x="0" y="86"/>
                      <a:pt x="1" y="87"/>
                      <a:pt x="3" y="88"/>
                    </a:cubicBezTo>
                    <a:cubicBezTo>
                      <a:pt x="34" y="100"/>
                      <a:pt x="34" y="100"/>
                      <a:pt x="34" y="100"/>
                    </a:cubicBezTo>
                    <a:cubicBezTo>
                      <a:pt x="49" y="126"/>
                      <a:pt x="49" y="126"/>
                      <a:pt x="49" y="126"/>
                    </a:cubicBezTo>
                    <a:cubicBezTo>
                      <a:pt x="49" y="127"/>
                      <a:pt x="51" y="128"/>
                      <a:pt x="52" y="128"/>
                    </a:cubicBezTo>
                    <a:cubicBezTo>
                      <a:pt x="52" y="128"/>
                      <a:pt x="52" y="128"/>
                      <a:pt x="52" y="128"/>
                    </a:cubicBezTo>
                    <a:cubicBezTo>
                      <a:pt x="53" y="128"/>
                      <a:pt x="55" y="127"/>
                      <a:pt x="55" y="126"/>
                    </a:cubicBezTo>
                    <a:cubicBezTo>
                      <a:pt x="64" y="112"/>
                      <a:pt x="64" y="112"/>
                      <a:pt x="64" y="112"/>
                    </a:cubicBezTo>
                    <a:cubicBezTo>
                      <a:pt x="103" y="128"/>
                      <a:pt x="103" y="128"/>
                      <a:pt x="103" y="128"/>
                    </a:cubicBezTo>
                    <a:cubicBezTo>
                      <a:pt x="103" y="128"/>
                      <a:pt x="103" y="128"/>
                      <a:pt x="104" y="128"/>
                    </a:cubicBezTo>
                    <a:cubicBezTo>
                      <a:pt x="105" y="128"/>
                      <a:pt x="105" y="128"/>
                      <a:pt x="106" y="127"/>
                    </a:cubicBezTo>
                    <a:cubicBezTo>
                      <a:pt x="107" y="127"/>
                      <a:pt x="108" y="126"/>
                      <a:pt x="108" y="125"/>
                    </a:cubicBezTo>
                    <a:cubicBezTo>
                      <a:pt x="128" y="5"/>
                      <a:pt x="128" y="5"/>
                      <a:pt x="128" y="5"/>
                    </a:cubicBezTo>
                    <a:cubicBezTo>
                      <a:pt x="128" y="3"/>
                      <a:pt x="128" y="2"/>
                      <a:pt x="126" y="1"/>
                    </a:cubicBezTo>
                    <a:close/>
                    <a:moveTo>
                      <a:pt x="13" y="83"/>
                    </a:moveTo>
                    <a:cubicBezTo>
                      <a:pt x="105" y="21"/>
                      <a:pt x="105" y="21"/>
                      <a:pt x="105" y="21"/>
                    </a:cubicBezTo>
                    <a:cubicBezTo>
                      <a:pt x="38" y="93"/>
                      <a:pt x="38" y="93"/>
                      <a:pt x="38" y="93"/>
                    </a:cubicBezTo>
                    <a:cubicBezTo>
                      <a:pt x="37" y="93"/>
                      <a:pt x="37" y="93"/>
                      <a:pt x="37" y="93"/>
                    </a:cubicBezTo>
                    <a:lnTo>
                      <a:pt x="13" y="83"/>
                    </a:lnTo>
                    <a:close/>
                    <a:moveTo>
                      <a:pt x="41" y="96"/>
                    </a:moveTo>
                    <a:cubicBezTo>
                      <a:pt x="41" y="96"/>
                      <a:pt x="41" y="96"/>
                      <a:pt x="41" y="96"/>
                    </a:cubicBezTo>
                    <a:cubicBezTo>
                      <a:pt x="117" y="15"/>
                      <a:pt x="117" y="15"/>
                      <a:pt x="117" y="15"/>
                    </a:cubicBezTo>
                    <a:cubicBezTo>
                      <a:pt x="52" y="116"/>
                      <a:pt x="52" y="116"/>
                      <a:pt x="52" y="116"/>
                    </a:cubicBezTo>
                    <a:lnTo>
                      <a:pt x="41" y="96"/>
                    </a:lnTo>
                    <a:close/>
                    <a:moveTo>
                      <a:pt x="101" y="118"/>
                    </a:moveTo>
                    <a:cubicBezTo>
                      <a:pt x="67" y="105"/>
                      <a:pt x="67" y="105"/>
                      <a:pt x="67" y="105"/>
                    </a:cubicBezTo>
                    <a:cubicBezTo>
                      <a:pt x="66" y="104"/>
                      <a:pt x="65" y="104"/>
                      <a:pt x="64" y="104"/>
                    </a:cubicBezTo>
                    <a:cubicBezTo>
                      <a:pt x="117" y="23"/>
                      <a:pt x="117" y="23"/>
                      <a:pt x="117" y="23"/>
                    </a:cubicBezTo>
                    <a:lnTo>
                      <a:pt x="101" y="118"/>
                    </a:lnTo>
                    <a:close/>
                  </a:path>
                </a:pathLst>
              </a:custGeom>
              <a:solidFill>
                <a:schemeClr val="bg1"/>
              </a:solidFill>
              <a:ln>
                <a:noFill/>
              </a:ln>
            </p:spPr>
            <p:txBody>
              <a:bodyPr vert="horz" wrap="square" lIns="91440" tIns="45720" rIns="91440" bIns="45720" numCol="1" anchor="t" anchorCtr="0" compatLnSpc="1"/>
              <a:lstStyle/>
              <a:p>
                <a:endParaRPr lang="id-ID" dirty="0">
                  <a:latin typeface="微软雅黑"/>
                  <a:ea typeface="微软雅黑"/>
                  <a:sym typeface="微软雅黑"/>
                </a:endParaRPr>
              </a:p>
            </p:txBody>
          </p:sp>
        </p:grpSp>
        <p:sp>
          <p:nvSpPr>
            <p:cNvPr id="38" name="Rectangle 38"/>
            <p:cNvSpPr/>
            <p:nvPr/>
          </p:nvSpPr>
          <p:spPr>
            <a:xfrm>
              <a:off x="8301086" y="3835823"/>
              <a:ext cx="2105026" cy="923330"/>
            </a:xfrm>
            <a:prstGeom prst="rect">
              <a:avLst/>
            </a:prstGeom>
            <a:noFill/>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zh-CN" sz="2000" i="0" u="none" strike="noStrike" kern="0" cap="none" spc="0" normalizeH="0" baseline="0" noProof="0" dirty="0" err="1">
                  <a:ln>
                    <a:noFill/>
                  </a:ln>
                  <a:solidFill>
                    <a:srgbClr val="00B0F0"/>
                  </a:solidFill>
                  <a:effectLst/>
                  <a:uLnTx/>
                  <a:uFillTx/>
                  <a:latin typeface="微软雅黑"/>
                  <a:ea typeface="微软雅黑"/>
                  <a:sym typeface="微软雅黑"/>
                </a:rPr>
                <a:t>jsp</a:t>
              </a:r>
              <a:endParaRPr kumimoji="0" lang="en-US" altLang="zh-CN" sz="2000" i="0" u="none" strike="noStrike" kern="0" cap="none" spc="0" normalizeH="0" baseline="0" noProof="0" dirty="0">
                <a:ln>
                  <a:noFill/>
                </a:ln>
                <a:solidFill>
                  <a:srgbClr val="00B0F0"/>
                </a:solidFill>
                <a:effectLst/>
                <a:uLnTx/>
                <a:uFillTx/>
                <a:latin typeface="微软雅黑"/>
                <a:ea typeface="微软雅黑"/>
                <a:sym typeface="微软雅黑"/>
              </a:endParaRPr>
            </a:p>
            <a:p>
              <a:pPr marL="0" marR="0" lvl="0" indent="0" algn="ctr" defTabSz="914400" rtl="0" eaLnBrk="1" fontAlgn="auto" latinLnBrk="0" hangingPunct="1">
                <a:lnSpc>
                  <a:spcPct val="150000"/>
                </a:lnSpc>
                <a:spcBef>
                  <a:spcPts val="0"/>
                </a:spcBef>
                <a:spcAft>
                  <a:spcPts val="0"/>
                </a:spcAft>
                <a:buClrTx/>
                <a:buSzTx/>
                <a:buFontTx/>
                <a:buNone/>
                <a:defRPr/>
              </a:pPr>
              <a:r>
                <a:rPr kumimoji="0" lang="zh-CN" altLang="en-US" sz="1600" i="0" u="none" strike="noStrike" kern="0" cap="none" spc="0" normalizeH="0" baseline="0" noProof="0" dirty="0">
                  <a:ln>
                    <a:noFill/>
                  </a:ln>
                  <a:solidFill>
                    <a:schemeClr val="tx1">
                      <a:lumMod val="65000"/>
                      <a:lumOff val="35000"/>
                    </a:schemeClr>
                  </a:solidFill>
                  <a:effectLst/>
                  <a:uLnTx/>
                  <a:uFillTx/>
                  <a:latin typeface="微软雅黑"/>
                  <a:ea typeface="微软雅黑"/>
                  <a:sym typeface="微软雅黑"/>
                </a:rPr>
                <a:t>文件扩展名是</a:t>
              </a:r>
              <a:r>
                <a:rPr kumimoji="0" lang="en-US" altLang="zh-CN" sz="1600" i="0" u="none" strike="noStrike" kern="0" cap="none" spc="0" normalizeH="0" baseline="0" noProof="0" dirty="0" err="1">
                  <a:ln>
                    <a:noFill/>
                  </a:ln>
                  <a:solidFill>
                    <a:schemeClr val="tx1">
                      <a:lumMod val="65000"/>
                      <a:lumOff val="35000"/>
                    </a:schemeClr>
                  </a:solidFill>
                  <a:effectLst/>
                  <a:uLnTx/>
                  <a:uFillTx/>
                  <a:latin typeface="微软雅黑"/>
                  <a:ea typeface="微软雅黑"/>
                  <a:sym typeface="微软雅黑"/>
                </a:rPr>
                <a:t>jsp</a:t>
              </a:r>
              <a:endParaRPr kumimoji="0" lang="zh-CN" altLang="en-US" sz="1600" i="0" u="none" strike="noStrike" kern="0" cap="none" spc="0" normalizeH="0" baseline="0" noProof="0" dirty="0">
                <a:ln>
                  <a:noFill/>
                </a:ln>
                <a:solidFill>
                  <a:schemeClr val="tx1">
                    <a:lumMod val="65000"/>
                    <a:lumOff val="35000"/>
                  </a:schemeClr>
                </a:solidFill>
                <a:effectLst/>
                <a:uLnTx/>
                <a:uFillTx/>
                <a:latin typeface="微软雅黑"/>
                <a:ea typeface="微软雅黑"/>
                <a:sym typeface="微软雅黑"/>
              </a:endParaRPr>
            </a:p>
          </p:txBody>
        </p:sp>
      </p:grpSp>
      <p:sp>
        <p:nvSpPr>
          <p:cNvPr id="43" name="文本框 2"/>
          <p:cNvSpPr txBox="1"/>
          <p:nvPr/>
        </p:nvSpPr>
        <p:spPr>
          <a:xfrm>
            <a:off x="770890" y="237469"/>
            <a:ext cx="10989738" cy="523220"/>
          </a:xfrm>
          <a:prstGeom prst="rect">
            <a:avLst/>
          </a:prstGeom>
          <a:noFill/>
        </p:spPr>
        <p:txBody>
          <a:bodyPr wrap="square">
            <a:spAutoFit/>
          </a:bodyPr>
          <a:lstStyle/>
          <a:p>
            <a:r>
              <a:rPr lang="zh-CN" altLang="en-US" sz="2800" b="1" dirty="0">
                <a:solidFill>
                  <a:schemeClr val="tx1">
                    <a:lumMod val="65000"/>
                    <a:lumOff val="35000"/>
                  </a:schemeClr>
                </a:solidFill>
                <a:latin typeface="微软雅黑"/>
                <a:ea typeface="微软雅黑"/>
                <a:cs typeface="Microsoft YaHei Bold" panose="020B0703020204020201" charset="-122"/>
                <a:sym typeface="微软雅黑"/>
              </a:rPr>
              <a:t>网站开发技术</a:t>
            </a:r>
            <a:endParaRPr lang="en-US" altLang="zh-CN" sz="2800" b="1" dirty="0">
              <a:solidFill>
                <a:schemeClr val="tx1">
                  <a:lumMod val="65000"/>
                  <a:lumOff val="35000"/>
                </a:schemeClr>
              </a:solidFill>
              <a:latin typeface="微软雅黑"/>
              <a:ea typeface="微软雅黑"/>
              <a:cs typeface="Microsoft YaHei Bold" panose="020B0703020204020201" charset="-122"/>
              <a:sym typeface="微软雅黑"/>
            </a:endParaRPr>
          </a:p>
        </p:txBody>
      </p:sp>
    </p:spTree>
    <p:extLst>
      <p:ext uri="{BB962C8B-B14F-4D97-AF65-F5344CB8AC3E}">
        <p14:creationId xmlns:p14="http://schemas.microsoft.com/office/powerpoint/2010/main" val="3246483812"/>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2" presetClass="entr" presetSubtype="2" decel="100000"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500" fill="hold"/>
                                        <p:tgtEl>
                                          <p:spTgt spid="9"/>
                                        </p:tgtEl>
                                        <p:attrNameLst>
                                          <p:attrName>ppt_x</p:attrName>
                                        </p:attrNameLst>
                                      </p:cBhvr>
                                      <p:tavLst>
                                        <p:tav tm="0">
                                          <p:val>
                                            <p:strVal val="1+#ppt_w/2"/>
                                          </p:val>
                                        </p:tav>
                                        <p:tav tm="100000">
                                          <p:val>
                                            <p:strVal val="#ppt_x"/>
                                          </p:val>
                                        </p:tav>
                                      </p:tavLst>
                                    </p:anim>
                                    <p:anim calcmode="lin" valueType="num">
                                      <p:cBhvr additive="base">
                                        <p:cTn id="12" dur="15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1500" fill="hold"/>
                                        <p:tgtEl>
                                          <p:spTgt spid="20"/>
                                        </p:tgtEl>
                                        <p:attrNameLst>
                                          <p:attrName>ppt_x</p:attrName>
                                        </p:attrNameLst>
                                      </p:cBhvr>
                                      <p:tavLst>
                                        <p:tav tm="0">
                                          <p:val>
                                            <p:strVal val="1+#ppt_w/2"/>
                                          </p:val>
                                        </p:tav>
                                        <p:tav tm="100000">
                                          <p:val>
                                            <p:strVal val="#ppt_x"/>
                                          </p:val>
                                        </p:tav>
                                      </p:tavLst>
                                    </p:anim>
                                    <p:anim calcmode="lin" valueType="num">
                                      <p:cBhvr additive="base">
                                        <p:cTn id="16" dur="1500" fill="hold"/>
                                        <p:tgtEl>
                                          <p:spTgt spid="20"/>
                                        </p:tgtEl>
                                        <p:attrNameLst>
                                          <p:attrName>ppt_y</p:attrName>
                                        </p:attrNameLst>
                                      </p:cBhvr>
                                      <p:tavLst>
                                        <p:tav tm="0">
                                          <p:val>
                                            <p:strVal val="#ppt_y"/>
                                          </p:val>
                                        </p:tav>
                                        <p:tav tm="100000">
                                          <p:val>
                                            <p:strVal val="#ppt_y"/>
                                          </p:val>
                                        </p:tav>
                                      </p:tavLst>
                                    </p:anim>
                                  </p:childTnLst>
                                </p:cTn>
                              </p:par>
                              <p:par>
                                <p:cTn id="17" presetID="2" presetClass="entr" presetSubtype="2" decel="100000" fill="hold" nodeType="with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1500" fill="hold"/>
                                        <p:tgtEl>
                                          <p:spTgt spid="27"/>
                                        </p:tgtEl>
                                        <p:attrNameLst>
                                          <p:attrName>ppt_x</p:attrName>
                                        </p:attrNameLst>
                                      </p:cBhvr>
                                      <p:tavLst>
                                        <p:tav tm="0">
                                          <p:val>
                                            <p:strVal val="1+#ppt_w/2"/>
                                          </p:val>
                                        </p:tav>
                                        <p:tav tm="100000">
                                          <p:val>
                                            <p:strVal val="#ppt_x"/>
                                          </p:val>
                                        </p:tav>
                                      </p:tavLst>
                                    </p:anim>
                                    <p:anim calcmode="lin" valueType="num">
                                      <p:cBhvr additive="base">
                                        <p:cTn id="20" dur="1500" fill="hold"/>
                                        <p:tgtEl>
                                          <p:spTgt spid="27"/>
                                        </p:tgtEl>
                                        <p:attrNameLst>
                                          <p:attrName>ppt_y</p:attrName>
                                        </p:attrNameLst>
                                      </p:cBhvr>
                                      <p:tavLst>
                                        <p:tav tm="0">
                                          <p:val>
                                            <p:strVal val="#ppt_y"/>
                                          </p:val>
                                        </p:tav>
                                        <p:tav tm="100000">
                                          <p:val>
                                            <p:strVal val="#ppt_y"/>
                                          </p:val>
                                        </p:tav>
                                      </p:tavLst>
                                    </p:anim>
                                  </p:childTnLst>
                                </p:cTn>
                              </p:par>
                              <p:par>
                                <p:cTn id="21" presetID="2" presetClass="entr" presetSubtype="2" decel="100000" fill="hold" nodeType="withEffect">
                                  <p:stCondLst>
                                    <p:cond delay="0"/>
                                  </p:stCondLst>
                                  <p:childTnLst>
                                    <p:set>
                                      <p:cBhvr>
                                        <p:cTn id="22" dur="1" fill="hold">
                                          <p:stCondLst>
                                            <p:cond delay="0"/>
                                          </p:stCondLst>
                                        </p:cTn>
                                        <p:tgtEl>
                                          <p:spTgt spid="36"/>
                                        </p:tgtEl>
                                        <p:attrNameLst>
                                          <p:attrName>style.visibility</p:attrName>
                                        </p:attrNameLst>
                                      </p:cBhvr>
                                      <p:to>
                                        <p:strVal val="visible"/>
                                      </p:to>
                                    </p:set>
                                    <p:anim calcmode="lin" valueType="num">
                                      <p:cBhvr additive="base">
                                        <p:cTn id="23" dur="1500" fill="hold"/>
                                        <p:tgtEl>
                                          <p:spTgt spid="36"/>
                                        </p:tgtEl>
                                        <p:attrNameLst>
                                          <p:attrName>ppt_x</p:attrName>
                                        </p:attrNameLst>
                                      </p:cBhvr>
                                      <p:tavLst>
                                        <p:tav tm="0">
                                          <p:val>
                                            <p:strVal val="1+#ppt_w/2"/>
                                          </p:val>
                                        </p:tav>
                                        <p:tav tm="100000">
                                          <p:val>
                                            <p:strVal val="#ppt_x"/>
                                          </p:val>
                                        </p:tav>
                                      </p:tavLst>
                                    </p:anim>
                                    <p:anim calcmode="lin" valueType="num">
                                      <p:cBhvr additive="base">
                                        <p:cTn id="24" dur="1500" fill="hold"/>
                                        <p:tgtEl>
                                          <p:spTgt spid="3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形状&#10;&#10;低可信度描述已自动生成"/>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9" name="组合 8"/>
          <p:cNvGrpSpPr/>
          <p:nvPr/>
        </p:nvGrpSpPr>
        <p:grpSpPr>
          <a:xfrm>
            <a:off x="3457575" y="2722245"/>
            <a:ext cx="1428115" cy="1412875"/>
            <a:chOff x="5770091" y="1130928"/>
            <a:chExt cx="1837018" cy="1816598"/>
          </a:xfrm>
        </p:grpSpPr>
        <p:sp>
          <p:nvSpPr>
            <p:cNvPr id="14" name="椭圆 13"/>
            <p:cNvSpPr/>
            <p:nvPr/>
          </p:nvSpPr>
          <p:spPr>
            <a:xfrm>
              <a:off x="5770091" y="1130928"/>
              <a:ext cx="1816598" cy="1816598"/>
            </a:xfrm>
            <a:prstGeom prst="ellipse">
              <a:avLst/>
            </a:prstGeom>
            <a:gradFill>
              <a:gsLst>
                <a:gs pos="100000">
                  <a:srgbClr val="0D46EC"/>
                </a:gs>
                <a:gs pos="35000">
                  <a:srgbClr val="00B0F0"/>
                </a:gs>
              </a:gsLst>
              <a:lin ang="3600000" scaled="0"/>
            </a:gradFill>
            <a:ln w="12700" cap="flat" cmpd="sng" algn="ctr">
              <a:noFill/>
              <a:prstDash val="solid"/>
              <a:miter lim="800000"/>
            </a:ln>
            <a:effectLst>
              <a:outerShdw blurRad="762000" sx="95000" sy="95000" algn="ctr" rotWithShape="0">
                <a:prstClr val="black">
                  <a:alpha val="15000"/>
                </a:prstClr>
              </a:outerShdw>
            </a:effectLst>
          </p:spPr>
          <p:txBody>
            <a:bodyPr rtlCol="0" anchor="ctr"/>
            <a:lstStyle/>
            <a:p>
              <a:pPr algn="ctr"/>
              <a:endParaRPr lang="zh-CN" altLang="en-US" sz="8000" kern="0" dirty="0">
                <a:solidFill>
                  <a:schemeClr val="bg1"/>
                </a:solidFill>
                <a:latin typeface="微软雅黑"/>
                <a:ea typeface="微软雅黑"/>
                <a:sym typeface="微软雅黑"/>
              </a:endParaRPr>
            </a:p>
          </p:txBody>
        </p:sp>
        <p:sp>
          <p:nvSpPr>
            <p:cNvPr id="15" name="文本框 14"/>
            <p:cNvSpPr txBox="1"/>
            <p:nvPr/>
          </p:nvSpPr>
          <p:spPr>
            <a:xfrm>
              <a:off x="5790511" y="1428078"/>
              <a:ext cx="1816598" cy="130468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6000" b="1" kern="0" dirty="0">
                  <a:solidFill>
                    <a:schemeClr val="bg1"/>
                  </a:solidFill>
                  <a:latin typeface="微软雅黑"/>
                  <a:ea typeface="微软雅黑"/>
                  <a:sym typeface="微软雅黑"/>
                </a:rPr>
                <a:t>4</a:t>
              </a:r>
              <a:endParaRPr kumimoji="0" lang="en-US" altLang="zh-CN" sz="6000" b="1" i="0" u="none" strike="noStrike" kern="0" cap="none" spc="0" normalizeH="0" baseline="0" noProof="0" dirty="0">
                <a:ln>
                  <a:noFill/>
                </a:ln>
                <a:solidFill>
                  <a:schemeClr val="bg1"/>
                </a:solidFill>
                <a:effectLst/>
                <a:uLnTx/>
                <a:uFillTx/>
                <a:latin typeface="微软雅黑"/>
                <a:ea typeface="微软雅黑"/>
                <a:sym typeface="微软雅黑"/>
              </a:endParaRPr>
            </a:p>
          </p:txBody>
        </p:sp>
      </p:grpSp>
      <p:sp>
        <p:nvSpPr>
          <p:cNvPr id="16" name="文本框 15"/>
          <p:cNvSpPr txBox="1"/>
          <p:nvPr/>
        </p:nvSpPr>
        <p:spPr>
          <a:xfrm>
            <a:off x="5103778" y="3013456"/>
            <a:ext cx="5343727" cy="769441"/>
          </a:xfrm>
          <a:prstGeom prst="rect">
            <a:avLst/>
          </a:prstGeom>
          <a:noFill/>
        </p:spPr>
        <p:txBody>
          <a:bodyPr wrap="square" rtlCol="0">
            <a:spAutoFit/>
          </a:bodyPr>
          <a:lstStyle/>
          <a:p>
            <a:r>
              <a:rPr lang="zh-CN" altLang="en-US" sz="4400" b="1" dirty="0">
                <a:solidFill>
                  <a:schemeClr val="bg1"/>
                </a:solidFill>
                <a:latin typeface="微软雅黑"/>
                <a:ea typeface="微软雅黑"/>
                <a:cs typeface="Microsoft YaHei Bold" panose="020B0703020204020201" charset="-122"/>
                <a:sym typeface="微软雅黑"/>
              </a:rPr>
              <a:t>网页设计相关工具</a:t>
            </a:r>
            <a:endParaRPr lang="en-US" altLang="zh-CN" sz="4400" b="1" dirty="0">
              <a:solidFill>
                <a:schemeClr val="bg1"/>
              </a:solidFill>
              <a:latin typeface="微软雅黑"/>
              <a:ea typeface="微软雅黑"/>
              <a:cs typeface="Microsoft YaHei Bold" panose="020B0703020204020201" charset="-122"/>
              <a:sym typeface="微软雅黑"/>
            </a:endParaRPr>
          </a:p>
        </p:txBody>
      </p:sp>
    </p:spTree>
    <p:extLst>
      <p:ext uri="{BB962C8B-B14F-4D97-AF65-F5344CB8AC3E}">
        <p14:creationId xmlns:p14="http://schemas.microsoft.com/office/powerpoint/2010/main" val="671600218"/>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47650" y="247015"/>
            <a:ext cx="523240" cy="523240"/>
            <a:chOff x="5010150" y="1675396"/>
            <a:chExt cx="3228975" cy="3228975"/>
          </a:xfrm>
        </p:grpSpPr>
        <p:sp>
          <p:nvSpPr>
            <p:cNvPr id="5" name="矩形: 对角圆角 4"/>
            <p:cNvSpPr/>
            <p:nvPr/>
          </p:nvSpPr>
          <p:spPr>
            <a:xfrm>
              <a:off x="5010150" y="1675396"/>
              <a:ext cx="3228975" cy="3228975"/>
            </a:xfrm>
            <a:prstGeom prst="round2DiagRect">
              <a:avLst>
                <a:gd name="adj1" fmla="val 34872"/>
                <a:gd name="adj2" fmla="val 0"/>
              </a:avLst>
            </a:prstGeom>
            <a:solidFill>
              <a:srgbClr val="126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endParaRPr>
            </a:p>
          </p:txBody>
        </p:sp>
        <p:sp>
          <p:nvSpPr>
            <p:cNvPr id="6" name="椭圆 5"/>
            <p:cNvSpPr/>
            <p:nvPr/>
          </p:nvSpPr>
          <p:spPr>
            <a:xfrm>
              <a:off x="5494030" y="2159276"/>
              <a:ext cx="2261215" cy="2261215"/>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endParaRPr>
            </a:p>
          </p:txBody>
        </p:sp>
        <p:sp>
          <p:nvSpPr>
            <p:cNvPr id="7" name="椭圆 6"/>
            <p:cNvSpPr/>
            <p:nvPr/>
          </p:nvSpPr>
          <p:spPr>
            <a:xfrm>
              <a:off x="5885359" y="2550605"/>
              <a:ext cx="1478557" cy="147855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思源宋体 CN" panose="02020400000000000000" pitchFamily="18" charset="-122"/>
                <a:ea typeface="思源宋体 CN" panose="02020400000000000000" pitchFamily="18" charset="-122"/>
                <a:cs typeface="+mn-cs"/>
              </a:endParaRPr>
            </a:p>
          </p:txBody>
        </p:sp>
      </p:grpSp>
      <p:grpSp>
        <p:nvGrpSpPr>
          <p:cNvPr id="8" name="组合 7"/>
          <p:cNvGrpSpPr/>
          <p:nvPr/>
        </p:nvGrpSpPr>
        <p:grpSpPr>
          <a:xfrm>
            <a:off x="843667" y="920326"/>
            <a:ext cx="7920000" cy="1440000"/>
            <a:chOff x="1415099" y="1189651"/>
            <a:chExt cx="5004751" cy="1564344"/>
          </a:xfrm>
        </p:grpSpPr>
        <p:sp>
          <p:nvSpPr>
            <p:cNvPr id="9" name="Rectangle: Rounded Corners 16"/>
            <p:cNvSpPr/>
            <p:nvPr/>
          </p:nvSpPr>
          <p:spPr>
            <a:xfrm>
              <a:off x="1415099" y="1189651"/>
              <a:ext cx="5004751" cy="1564344"/>
            </a:xfrm>
            <a:prstGeom prst="roundRect">
              <a:avLst>
                <a:gd name="adj" fmla="val 2837"/>
              </a:avLst>
            </a:prstGeom>
            <a:solidFill>
              <a:sysClr val="window" lastClr="FFFFFF"/>
            </a:solidFill>
            <a:ln w="12700" cap="flat" cmpd="sng" algn="ctr">
              <a:noFill/>
              <a:prstDash val="solid"/>
              <a:miter lim="800000"/>
            </a:ln>
            <a:effectLst>
              <a:outerShdw blurRad="762000" dist="254000" dir="5400000" sx="90000" sy="90000" algn="t" rotWithShape="0">
                <a:prstClr val="black">
                  <a:alpha val="15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微软雅黑" pitchFamily="34" charset="-122"/>
                <a:ea typeface="微软雅黑" pitchFamily="34" charset="-122"/>
              </a:endParaRPr>
            </a:p>
          </p:txBody>
        </p:sp>
        <p:grpSp>
          <p:nvGrpSpPr>
            <p:cNvPr id="10" name="Group 18"/>
            <p:cNvGrpSpPr/>
            <p:nvPr/>
          </p:nvGrpSpPr>
          <p:grpSpPr>
            <a:xfrm>
              <a:off x="2565142" y="1447386"/>
              <a:ext cx="3510808" cy="837493"/>
              <a:chOff x="2667299" y="3211988"/>
              <a:chExt cx="3510808" cy="837493"/>
            </a:xfrm>
          </p:grpSpPr>
          <p:sp>
            <p:nvSpPr>
              <p:cNvPr id="14" name="TextBox 20"/>
              <p:cNvSpPr txBox="1"/>
              <p:nvPr/>
            </p:nvSpPr>
            <p:spPr>
              <a:xfrm>
                <a:off x="2667300" y="3211988"/>
                <a:ext cx="2318665" cy="467537"/>
              </a:xfrm>
              <a:prstGeom prst="rect">
                <a:avLst/>
              </a:prstGeom>
              <a:noFill/>
            </p:spPr>
            <p:txBody>
              <a:bodyPr wrap="square" rtlCol="0" anchor="ctr">
                <a:spAutoFit/>
              </a:bodyPr>
              <a:lstStyle/>
              <a:p>
                <a:pPr>
                  <a:lnSpc>
                    <a:spcPct val="120000"/>
                  </a:lnSpc>
                  <a:defRPr/>
                </a:pPr>
                <a:r>
                  <a:rPr lang="zh-CN" altLang="en-US" sz="2000" dirty="0">
                    <a:solidFill>
                      <a:srgbClr val="00B0F0"/>
                    </a:solidFill>
                    <a:latin typeface="微软雅黑" pitchFamily="34" charset="-122"/>
                    <a:ea typeface="微软雅黑" pitchFamily="34" charset="-122"/>
                    <a:cs typeface="Lato Heavy" panose="020F0502020204030203" pitchFamily="34" charset="0"/>
                  </a:rPr>
                  <a:t>编写网页</a:t>
                </a:r>
                <a:endParaRPr lang="en-US" altLang="zh-CN" sz="2000" dirty="0">
                  <a:solidFill>
                    <a:srgbClr val="00B0F0"/>
                  </a:solidFill>
                  <a:latin typeface="微软雅黑" pitchFamily="34" charset="-122"/>
                  <a:ea typeface="微软雅黑" pitchFamily="34" charset="-122"/>
                  <a:cs typeface="Lato Heavy" panose="020F0502020204030203" pitchFamily="34" charset="0"/>
                </a:endParaRPr>
              </a:p>
            </p:txBody>
          </p:sp>
          <p:sp>
            <p:nvSpPr>
              <p:cNvPr id="15" name="TextBox 22"/>
              <p:cNvSpPr txBox="1"/>
              <p:nvPr/>
            </p:nvSpPr>
            <p:spPr>
              <a:xfrm>
                <a:off x="2667299" y="3547951"/>
                <a:ext cx="3510808" cy="501530"/>
              </a:xfrm>
              <a:prstGeom prst="rect">
                <a:avLst/>
              </a:prstGeom>
              <a:noFill/>
            </p:spPr>
            <p:txBody>
              <a:bodyPr wrap="square" rtlCol="0" anchor="ctr">
                <a:spAutoFit/>
              </a:bodyPr>
              <a:lstStyle/>
              <a:p>
                <a:pPr defTabSz="457200">
                  <a:lnSpc>
                    <a:spcPct val="150000"/>
                  </a:lnSpc>
                  <a:defRPr/>
                </a:pPr>
                <a:r>
                  <a:rPr lang="zh-CN" altLang="en-US" sz="1600" kern="0" dirty="0">
                    <a:solidFill>
                      <a:prstClr val="black">
                        <a:lumMod val="65000"/>
                        <a:lumOff val="35000"/>
                      </a:prstClr>
                    </a:solidFill>
                    <a:latin typeface="微软雅黑" pitchFamily="34" charset="-122"/>
                    <a:ea typeface="微软雅黑" pitchFamily="34" charset="-122"/>
                  </a:rPr>
                  <a:t>文本编辑器（记事本、</a:t>
                </a:r>
                <a:r>
                  <a:rPr lang="en-US" altLang="zh-CN" sz="1600" kern="0" dirty="0">
                    <a:solidFill>
                      <a:prstClr val="black">
                        <a:lumMod val="65000"/>
                        <a:lumOff val="35000"/>
                      </a:prstClr>
                    </a:solidFill>
                    <a:latin typeface="微软雅黑" pitchFamily="34" charset="-122"/>
                    <a:ea typeface="微软雅黑" pitchFamily="34" charset="-122"/>
                  </a:rPr>
                  <a:t>Dreamweaver</a:t>
                </a:r>
                <a:r>
                  <a:rPr lang="zh-CN" altLang="en-US" sz="1600" kern="0" dirty="0">
                    <a:solidFill>
                      <a:prstClr val="black">
                        <a:lumMod val="65000"/>
                        <a:lumOff val="35000"/>
                      </a:prstClr>
                    </a:solidFill>
                    <a:latin typeface="微软雅黑" pitchFamily="34" charset="-122"/>
                    <a:ea typeface="微软雅黑" pitchFamily="34" charset="-122"/>
                  </a:rPr>
                  <a:t>、</a:t>
                </a:r>
                <a:r>
                  <a:rPr lang="en-US" altLang="zh-CN" sz="1600" kern="0" dirty="0" err="1">
                    <a:solidFill>
                      <a:prstClr val="black">
                        <a:lumMod val="65000"/>
                        <a:lumOff val="35000"/>
                      </a:prstClr>
                    </a:solidFill>
                    <a:latin typeface="微软雅黑" pitchFamily="34" charset="-122"/>
                    <a:ea typeface="微软雅黑" pitchFamily="34" charset="-122"/>
                  </a:rPr>
                  <a:t>VSCode</a:t>
                </a:r>
                <a:r>
                  <a:rPr lang="zh-CN" altLang="en-US" sz="1600" kern="0" dirty="0">
                    <a:solidFill>
                      <a:prstClr val="black">
                        <a:lumMod val="65000"/>
                        <a:lumOff val="35000"/>
                      </a:prstClr>
                    </a:solidFill>
                    <a:latin typeface="微软雅黑" pitchFamily="34" charset="-122"/>
                    <a:ea typeface="微软雅黑" pitchFamily="34" charset="-122"/>
                  </a:rPr>
                  <a:t>）</a:t>
                </a:r>
                <a:endParaRPr lang="en-US" altLang="zh-CN" sz="1600" kern="0" dirty="0">
                  <a:solidFill>
                    <a:prstClr val="black">
                      <a:lumMod val="65000"/>
                      <a:lumOff val="35000"/>
                    </a:prstClr>
                  </a:solidFill>
                  <a:latin typeface="微软雅黑" pitchFamily="34" charset="-122"/>
                  <a:ea typeface="微软雅黑" pitchFamily="34" charset="-122"/>
                </a:endParaRPr>
              </a:p>
            </p:txBody>
          </p:sp>
        </p:grpSp>
      </p:grpSp>
      <p:grpSp>
        <p:nvGrpSpPr>
          <p:cNvPr id="16" name="组合 15"/>
          <p:cNvGrpSpPr/>
          <p:nvPr/>
        </p:nvGrpSpPr>
        <p:grpSpPr>
          <a:xfrm>
            <a:off x="843667" y="4719448"/>
            <a:ext cx="7920000" cy="1440000"/>
            <a:chOff x="1415099" y="1189651"/>
            <a:chExt cx="5004751" cy="1925024"/>
          </a:xfrm>
        </p:grpSpPr>
        <p:sp>
          <p:nvSpPr>
            <p:cNvPr id="17" name="Rectangle: Rounded Corners 16"/>
            <p:cNvSpPr/>
            <p:nvPr/>
          </p:nvSpPr>
          <p:spPr>
            <a:xfrm>
              <a:off x="1415099" y="1189651"/>
              <a:ext cx="5004751" cy="1925024"/>
            </a:xfrm>
            <a:prstGeom prst="roundRect">
              <a:avLst>
                <a:gd name="adj" fmla="val 2837"/>
              </a:avLst>
            </a:prstGeom>
            <a:solidFill>
              <a:sysClr val="window" lastClr="FFFFFF"/>
            </a:solidFill>
            <a:ln w="12700" cap="flat" cmpd="sng" algn="ctr">
              <a:noFill/>
              <a:prstDash val="solid"/>
              <a:miter lim="800000"/>
            </a:ln>
            <a:effectLst>
              <a:outerShdw blurRad="762000" dist="254000" dir="5400000" sx="90000" sy="90000" algn="t" rotWithShape="0">
                <a:prstClr val="black">
                  <a:alpha val="15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微软雅黑" pitchFamily="34" charset="-122"/>
                <a:ea typeface="微软雅黑" pitchFamily="34" charset="-122"/>
              </a:endParaRPr>
            </a:p>
          </p:txBody>
        </p:sp>
        <p:grpSp>
          <p:nvGrpSpPr>
            <p:cNvPr id="18" name="Group 18"/>
            <p:cNvGrpSpPr/>
            <p:nvPr/>
          </p:nvGrpSpPr>
          <p:grpSpPr>
            <a:xfrm>
              <a:off x="2532358" y="1571070"/>
              <a:ext cx="3510808" cy="1012613"/>
              <a:chOff x="2634515" y="3335672"/>
              <a:chExt cx="3510808" cy="1012613"/>
            </a:xfrm>
          </p:grpSpPr>
          <p:sp>
            <p:nvSpPr>
              <p:cNvPr id="20" name="TextBox 20"/>
              <p:cNvSpPr txBox="1"/>
              <p:nvPr/>
            </p:nvSpPr>
            <p:spPr>
              <a:xfrm>
                <a:off x="2638614" y="3335672"/>
                <a:ext cx="2318665" cy="575335"/>
              </a:xfrm>
              <a:prstGeom prst="rect">
                <a:avLst/>
              </a:prstGeom>
              <a:noFill/>
            </p:spPr>
            <p:txBody>
              <a:bodyPr wrap="square" rtlCol="0" anchor="ctr">
                <a:spAutoFit/>
              </a:bodyPr>
              <a:lstStyle/>
              <a:p>
                <a:pPr>
                  <a:lnSpc>
                    <a:spcPct val="120000"/>
                  </a:lnSpc>
                  <a:defRPr/>
                </a:pPr>
                <a:r>
                  <a:rPr lang="zh-CN" altLang="en-US" sz="2000" dirty="0">
                    <a:solidFill>
                      <a:srgbClr val="00B0F0"/>
                    </a:solidFill>
                    <a:latin typeface="微软雅黑" pitchFamily="34" charset="-122"/>
                    <a:ea typeface="微软雅黑" pitchFamily="34" charset="-122"/>
                    <a:cs typeface="Lato Heavy" panose="020F0502020204030203" pitchFamily="34" charset="0"/>
                  </a:rPr>
                  <a:t>图像编辑</a:t>
                </a:r>
                <a:endParaRPr lang="en-US" altLang="zh-CN" sz="2000" dirty="0">
                  <a:solidFill>
                    <a:srgbClr val="00B0F0"/>
                  </a:solidFill>
                  <a:latin typeface="微软雅黑" pitchFamily="34" charset="-122"/>
                  <a:ea typeface="微软雅黑" pitchFamily="34" charset="-122"/>
                  <a:cs typeface="Lato Heavy" panose="020F0502020204030203" pitchFamily="34" charset="0"/>
                </a:endParaRPr>
              </a:p>
            </p:txBody>
          </p:sp>
          <p:sp>
            <p:nvSpPr>
              <p:cNvPr id="21" name="TextBox 22"/>
              <p:cNvSpPr txBox="1"/>
              <p:nvPr/>
            </p:nvSpPr>
            <p:spPr>
              <a:xfrm>
                <a:off x="2634515" y="3731121"/>
                <a:ext cx="3510808" cy="617164"/>
              </a:xfrm>
              <a:prstGeom prst="rect">
                <a:avLst/>
              </a:prstGeom>
              <a:noFill/>
            </p:spPr>
            <p:txBody>
              <a:bodyPr wrap="square" rtlCol="0" anchor="ctr">
                <a:spAutoFit/>
              </a:bodyPr>
              <a:lstStyle/>
              <a:p>
                <a:pPr defTabSz="457200">
                  <a:lnSpc>
                    <a:spcPct val="150000"/>
                  </a:lnSpc>
                  <a:defRPr/>
                </a:pPr>
                <a:r>
                  <a:rPr lang="en-US" altLang="zh-CN" sz="1600" kern="0" dirty="0">
                    <a:solidFill>
                      <a:prstClr val="black">
                        <a:lumMod val="65000"/>
                        <a:lumOff val="35000"/>
                      </a:prstClr>
                    </a:solidFill>
                    <a:latin typeface="微软雅黑" pitchFamily="34" charset="-122"/>
                    <a:ea typeface="微软雅黑" pitchFamily="34" charset="-122"/>
                  </a:rPr>
                  <a:t>photoshop</a:t>
                </a:r>
              </a:p>
            </p:txBody>
          </p:sp>
        </p:grpSp>
      </p:grpSp>
      <p:grpSp>
        <p:nvGrpSpPr>
          <p:cNvPr id="22" name="组合 21"/>
          <p:cNvGrpSpPr/>
          <p:nvPr/>
        </p:nvGrpSpPr>
        <p:grpSpPr>
          <a:xfrm>
            <a:off x="861680" y="2848195"/>
            <a:ext cx="7920003" cy="1440000"/>
            <a:chOff x="1415099" y="1189651"/>
            <a:chExt cx="4897011" cy="1925024"/>
          </a:xfrm>
        </p:grpSpPr>
        <p:sp>
          <p:nvSpPr>
            <p:cNvPr id="23" name="Rectangle: Rounded Corners 16"/>
            <p:cNvSpPr/>
            <p:nvPr/>
          </p:nvSpPr>
          <p:spPr>
            <a:xfrm>
              <a:off x="1415099" y="1189651"/>
              <a:ext cx="4897011" cy="1925024"/>
            </a:xfrm>
            <a:prstGeom prst="roundRect">
              <a:avLst>
                <a:gd name="adj" fmla="val 2837"/>
              </a:avLst>
            </a:prstGeom>
            <a:solidFill>
              <a:sysClr val="window" lastClr="FFFFFF"/>
            </a:solidFill>
            <a:ln w="12700" cap="flat" cmpd="sng" algn="ctr">
              <a:noFill/>
              <a:prstDash val="solid"/>
              <a:miter lim="800000"/>
            </a:ln>
            <a:effectLst>
              <a:outerShdw blurRad="762000" dist="254000" dir="5400000" sx="90000" sy="90000" algn="t" rotWithShape="0">
                <a:prstClr val="black">
                  <a:alpha val="15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微软雅黑" pitchFamily="34" charset="-122"/>
                <a:ea typeface="微软雅黑" pitchFamily="34" charset="-122"/>
              </a:endParaRPr>
            </a:p>
          </p:txBody>
        </p:sp>
        <p:grpSp>
          <p:nvGrpSpPr>
            <p:cNvPr id="24" name="Group 18"/>
            <p:cNvGrpSpPr/>
            <p:nvPr/>
          </p:nvGrpSpPr>
          <p:grpSpPr>
            <a:xfrm>
              <a:off x="2514547" y="1562401"/>
              <a:ext cx="3514817" cy="1021282"/>
              <a:chOff x="2616704" y="3327003"/>
              <a:chExt cx="3514817" cy="1021282"/>
            </a:xfrm>
          </p:grpSpPr>
          <p:sp>
            <p:nvSpPr>
              <p:cNvPr id="26" name="TextBox 20"/>
              <p:cNvSpPr txBox="1"/>
              <p:nvPr/>
            </p:nvSpPr>
            <p:spPr>
              <a:xfrm>
                <a:off x="2616704" y="3327003"/>
                <a:ext cx="2318665" cy="575333"/>
              </a:xfrm>
              <a:prstGeom prst="rect">
                <a:avLst/>
              </a:prstGeom>
              <a:noFill/>
            </p:spPr>
            <p:txBody>
              <a:bodyPr wrap="square" rtlCol="0" anchor="ctr">
                <a:spAutoFit/>
              </a:bodyPr>
              <a:lstStyle/>
              <a:p>
                <a:pPr>
                  <a:lnSpc>
                    <a:spcPct val="120000"/>
                  </a:lnSpc>
                  <a:defRPr/>
                </a:pPr>
                <a:r>
                  <a:rPr lang="zh-CN" altLang="en-US" sz="2000" dirty="0">
                    <a:solidFill>
                      <a:srgbClr val="00B0F0"/>
                    </a:solidFill>
                    <a:latin typeface="微软雅黑" pitchFamily="34" charset="-122"/>
                    <a:ea typeface="微软雅黑" pitchFamily="34" charset="-122"/>
                    <a:cs typeface="Lato Heavy" panose="020F0502020204030203" pitchFamily="34" charset="0"/>
                  </a:rPr>
                  <a:t>查看网页效果</a:t>
                </a:r>
                <a:endParaRPr lang="en-US" altLang="zh-CN" sz="2000" dirty="0">
                  <a:solidFill>
                    <a:srgbClr val="00B0F0"/>
                  </a:solidFill>
                  <a:latin typeface="微软雅黑" pitchFamily="34" charset="-122"/>
                  <a:ea typeface="微软雅黑" pitchFamily="34" charset="-122"/>
                  <a:cs typeface="Lato Heavy" panose="020F0502020204030203" pitchFamily="34" charset="0"/>
                </a:endParaRPr>
              </a:p>
            </p:txBody>
          </p:sp>
          <p:sp>
            <p:nvSpPr>
              <p:cNvPr id="27" name="TextBox 22"/>
              <p:cNvSpPr txBox="1"/>
              <p:nvPr/>
            </p:nvSpPr>
            <p:spPr>
              <a:xfrm>
                <a:off x="2620713" y="3731121"/>
                <a:ext cx="3510808" cy="617164"/>
              </a:xfrm>
              <a:prstGeom prst="rect">
                <a:avLst/>
              </a:prstGeom>
              <a:noFill/>
            </p:spPr>
            <p:txBody>
              <a:bodyPr wrap="square" rtlCol="0" anchor="ctr">
                <a:spAutoFit/>
              </a:bodyPr>
              <a:lstStyle/>
              <a:p>
                <a:pPr defTabSz="457200">
                  <a:lnSpc>
                    <a:spcPct val="150000"/>
                  </a:lnSpc>
                  <a:defRPr/>
                </a:pPr>
                <a:r>
                  <a:rPr lang="en-US" altLang="zh-CN" sz="1600" kern="0" dirty="0">
                    <a:solidFill>
                      <a:prstClr val="black">
                        <a:lumMod val="65000"/>
                        <a:lumOff val="35000"/>
                      </a:prstClr>
                    </a:solidFill>
                    <a:latin typeface="微软雅黑" pitchFamily="34" charset="-122"/>
                    <a:ea typeface="微软雅黑" pitchFamily="34" charset="-122"/>
                  </a:rPr>
                  <a:t>Web</a:t>
                </a:r>
                <a:r>
                  <a:rPr lang="zh-CN" altLang="en-US" sz="1600" kern="0" dirty="0">
                    <a:solidFill>
                      <a:prstClr val="black">
                        <a:lumMod val="65000"/>
                        <a:lumOff val="35000"/>
                      </a:prstClr>
                    </a:solidFill>
                    <a:latin typeface="微软雅黑" pitchFamily="34" charset="-122"/>
                    <a:ea typeface="微软雅黑" pitchFamily="34" charset="-122"/>
                  </a:rPr>
                  <a:t>浏览器（</a:t>
                </a:r>
                <a:r>
                  <a:rPr lang="en-US" altLang="zh-CN" sz="1600" kern="0" dirty="0">
                    <a:solidFill>
                      <a:prstClr val="black">
                        <a:lumMod val="65000"/>
                        <a:lumOff val="35000"/>
                      </a:prstClr>
                    </a:solidFill>
                    <a:latin typeface="微软雅黑" pitchFamily="34" charset="-122"/>
                    <a:ea typeface="微软雅黑" pitchFamily="34" charset="-122"/>
                  </a:rPr>
                  <a:t>chrome</a:t>
                </a:r>
                <a:r>
                  <a:rPr lang="zh-CN" altLang="en-US" sz="1600" kern="0" dirty="0">
                    <a:solidFill>
                      <a:prstClr val="black">
                        <a:lumMod val="65000"/>
                        <a:lumOff val="35000"/>
                      </a:prstClr>
                    </a:solidFill>
                    <a:latin typeface="微软雅黑" pitchFamily="34" charset="-122"/>
                    <a:ea typeface="微软雅黑" pitchFamily="34" charset="-122"/>
                  </a:rPr>
                  <a:t>）</a:t>
                </a:r>
              </a:p>
            </p:txBody>
          </p:sp>
        </p:grpSp>
      </p:grpSp>
      <p:sp>
        <p:nvSpPr>
          <p:cNvPr id="2" name="文本框 1"/>
          <p:cNvSpPr txBox="1"/>
          <p:nvPr/>
        </p:nvSpPr>
        <p:spPr>
          <a:xfrm>
            <a:off x="779444" y="237469"/>
            <a:ext cx="3579156" cy="523220"/>
          </a:xfrm>
          <a:prstGeom prst="rect">
            <a:avLst/>
          </a:prstGeom>
          <a:noFill/>
        </p:spPr>
        <p:txBody>
          <a:bodyPr wrap="square">
            <a:spAutoFit/>
          </a:bodyPr>
          <a:lstStyle/>
          <a:p>
            <a:r>
              <a:rPr lang="zh-CN" altLang="en-US" sz="2800" b="1" dirty="0">
                <a:solidFill>
                  <a:schemeClr val="tx1">
                    <a:lumMod val="65000"/>
                    <a:lumOff val="35000"/>
                  </a:schemeClr>
                </a:solidFill>
                <a:latin typeface="微软雅黑"/>
                <a:ea typeface="微软雅黑"/>
                <a:cs typeface="Microsoft YaHei Bold" panose="020B0703020204020201" charset="-122"/>
              </a:rPr>
              <a:t>网页设计相关工具</a:t>
            </a:r>
            <a:endParaRPr lang="en-US" altLang="zh-CN" sz="2800" b="1" dirty="0">
              <a:solidFill>
                <a:schemeClr val="tx1">
                  <a:lumMod val="65000"/>
                  <a:lumOff val="35000"/>
                </a:schemeClr>
              </a:solidFill>
              <a:latin typeface="微软雅黑"/>
              <a:ea typeface="微软雅黑"/>
              <a:cs typeface="Microsoft YaHei Bold" panose="020B0703020204020201" charset="-122"/>
            </a:endParaRPr>
          </a:p>
        </p:txBody>
      </p:sp>
      <p:sp>
        <p:nvSpPr>
          <p:cNvPr id="35" name="矩形 34"/>
          <p:cNvSpPr/>
          <p:nvPr/>
        </p:nvSpPr>
        <p:spPr>
          <a:xfrm>
            <a:off x="1142350" y="1078285"/>
            <a:ext cx="1109345" cy="1108075"/>
          </a:xfrm>
          <a:prstGeom prst="rect">
            <a:avLst/>
          </a:prstGeom>
          <a:solidFill>
            <a:schemeClr val="bg1">
              <a:lumMod val="95000"/>
            </a:schemeClr>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rgbClr val="00B0F0"/>
                </a:solidFill>
                <a:latin typeface="微软雅黑" pitchFamily="34" charset="-122"/>
                <a:ea typeface="微软雅黑" pitchFamily="34" charset="-122"/>
              </a:rPr>
              <a:t>1</a:t>
            </a:r>
            <a:endParaRPr lang="zh-CN" altLang="en-US" sz="2800" b="1" dirty="0">
              <a:solidFill>
                <a:srgbClr val="00B0F0"/>
              </a:solidFill>
              <a:latin typeface="微软雅黑" pitchFamily="34" charset="-122"/>
              <a:ea typeface="微软雅黑" pitchFamily="34" charset="-122"/>
            </a:endParaRPr>
          </a:p>
        </p:txBody>
      </p:sp>
      <p:sp>
        <p:nvSpPr>
          <p:cNvPr id="36" name="矩形 35"/>
          <p:cNvSpPr/>
          <p:nvPr/>
        </p:nvSpPr>
        <p:spPr>
          <a:xfrm>
            <a:off x="1142350" y="4897255"/>
            <a:ext cx="1109345" cy="1108075"/>
          </a:xfrm>
          <a:prstGeom prst="rect">
            <a:avLst/>
          </a:prstGeom>
          <a:solidFill>
            <a:schemeClr val="bg1">
              <a:lumMod val="95000"/>
            </a:schemeClr>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rgbClr val="00B0F0"/>
                </a:solidFill>
                <a:latin typeface="微软雅黑" pitchFamily="34" charset="-122"/>
                <a:ea typeface="微软雅黑" pitchFamily="34" charset="-122"/>
              </a:rPr>
              <a:t>3</a:t>
            </a:r>
            <a:endParaRPr lang="zh-CN" altLang="en-US" sz="2800" b="1" dirty="0">
              <a:solidFill>
                <a:srgbClr val="00B0F0"/>
              </a:solidFill>
              <a:latin typeface="微软雅黑" pitchFamily="34" charset="-122"/>
              <a:ea typeface="微软雅黑" pitchFamily="34" charset="-122"/>
            </a:endParaRPr>
          </a:p>
        </p:txBody>
      </p:sp>
      <p:sp>
        <p:nvSpPr>
          <p:cNvPr id="37" name="矩形 36"/>
          <p:cNvSpPr/>
          <p:nvPr/>
        </p:nvSpPr>
        <p:spPr>
          <a:xfrm>
            <a:off x="1160363" y="2999669"/>
            <a:ext cx="1109345" cy="1108075"/>
          </a:xfrm>
          <a:prstGeom prst="rect">
            <a:avLst/>
          </a:prstGeom>
          <a:solidFill>
            <a:schemeClr val="bg1">
              <a:lumMod val="95000"/>
            </a:schemeClr>
          </a:solidFill>
          <a:ln>
            <a:solidFill>
              <a:srgbClr val="000000">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dirty="0">
                <a:solidFill>
                  <a:srgbClr val="00B0F0"/>
                </a:solidFill>
                <a:latin typeface="微软雅黑" pitchFamily="34" charset="-122"/>
                <a:ea typeface="微软雅黑" pitchFamily="34" charset="-122"/>
              </a:rPr>
              <a:t>2</a:t>
            </a:r>
            <a:endParaRPr lang="zh-CN" altLang="en-US" sz="2800" dirty="0">
              <a:solidFill>
                <a:srgbClr val="00B0F0"/>
              </a:solidFill>
              <a:latin typeface="微软雅黑" pitchFamily="34" charset="-122"/>
              <a:ea typeface="微软雅黑" pitchFamily="34" charset="-122"/>
            </a:endParaRPr>
          </a:p>
        </p:txBody>
      </p:sp>
      <p:pic>
        <p:nvPicPr>
          <p:cNvPr id="40" name="图片 39">
            <a:extLst>
              <a:ext uri="{FF2B5EF4-FFF2-40B4-BE49-F238E27FC236}">
                <a16:creationId xmlns:a16="http://schemas.microsoft.com/office/drawing/2014/main" id="{B4E00141-5E35-2946-3070-E08B3B7D4355}"/>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30900" t="10000" r="30611" b="7895"/>
          <a:stretch/>
        </p:blipFill>
        <p:spPr>
          <a:xfrm>
            <a:off x="7330171" y="3193706"/>
            <a:ext cx="703163" cy="720000"/>
          </a:xfrm>
          <a:prstGeom prst="rect">
            <a:avLst/>
          </a:prstGeom>
        </p:spPr>
      </p:pic>
      <p:pic>
        <p:nvPicPr>
          <p:cNvPr id="46" name="图片 45">
            <a:extLst>
              <a:ext uri="{FF2B5EF4-FFF2-40B4-BE49-F238E27FC236}">
                <a16:creationId xmlns:a16="http://schemas.microsoft.com/office/drawing/2014/main" id="{DE8BA1FC-D443-CEA9-B05D-CDC828DEC7C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313334" y="5079448"/>
            <a:ext cx="720000" cy="720000"/>
          </a:xfrm>
          <a:prstGeom prst="rect">
            <a:avLst/>
          </a:prstGeom>
        </p:spPr>
      </p:pic>
      <p:pic>
        <p:nvPicPr>
          <p:cNvPr id="11" name="图片 10"/>
          <p:cNvPicPr>
            <a:picLocks noChangeAspect="1"/>
          </p:cNvPicPr>
          <p:nvPr/>
        </p:nvPicPr>
        <p:blipFill>
          <a:blip r:embed="rId4"/>
          <a:stretch>
            <a:fillRect/>
          </a:stretch>
        </p:blipFill>
        <p:spPr>
          <a:xfrm>
            <a:off x="7321752" y="1208499"/>
            <a:ext cx="720000" cy="720000"/>
          </a:xfrm>
          <a:prstGeom prst="rect">
            <a:avLst/>
          </a:prstGeom>
        </p:spPr>
      </p:pic>
    </p:spTree>
    <p:extLst>
      <p:ext uri="{BB962C8B-B14F-4D97-AF65-F5344CB8AC3E}">
        <p14:creationId xmlns:p14="http://schemas.microsoft.com/office/powerpoint/2010/main" val="930228743"/>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250" fill="hold"/>
                                        <p:tgtEl>
                                          <p:spTgt spid="8"/>
                                        </p:tgtEl>
                                        <p:attrNameLst>
                                          <p:attrName>ppt_x</p:attrName>
                                        </p:attrNameLst>
                                      </p:cBhvr>
                                      <p:tavLst>
                                        <p:tav tm="0">
                                          <p:val>
                                            <p:strVal val="1+#ppt_w/2"/>
                                          </p:val>
                                        </p:tav>
                                        <p:tav tm="100000">
                                          <p:val>
                                            <p:strVal val="#ppt_x"/>
                                          </p:val>
                                        </p:tav>
                                      </p:tavLst>
                                    </p:anim>
                                    <p:anim calcmode="lin" valueType="num">
                                      <p:cBhvr additive="base">
                                        <p:cTn id="8" dur="125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decel="100000" fill="hold" nodeType="withEffect">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1250" fill="hold"/>
                                        <p:tgtEl>
                                          <p:spTgt spid="22"/>
                                        </p:tgtEl>
                                        <p:attrNameLst>
                                          <p:attrName>ppt_x</p:attrName>
                                        </p:attrNameLst>
                                      </p:cBhvr>
                                      <p:tavLst>
                                        <p:tav tm="0">
                                          <p:val>
                                            <p:strVal val="0-#ppt_w/2"/>
                                          </p:val>
                                        </p:tav>
                                        <p:tav tm="100000">
                                          <p:val>
                                            <p:strVal val="#ppt_x"/>
                                          </p:val>
                                        </p:tav>
                                      </p:tavLst>
                                    </p:anim>
                                    <p:anim calcmode="lin" valueType="num">
                                      <p:cBhvr additive="base">
                                        <p:cTn id="12" dur="1250" fill="hold"/>
                                        <p:tgtEl>
                                          <p:spTgt spid="22"/>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250" fill="hold"/>
                                        <p:tgtEl>
                                          <p:spTgt spid="16"/>
                                        </p:tgtEl>
                                        <p:attrNameLst>
                                          <p:attrName>ppt_x</p:attrName>
                                        </p:attrNameLst>
                                      </p:cBhvr>
                                      <p:tavLst>
                                        <p:tav tm="0">
                                          <p:val>
                                            <p:strVal val="1+#ppt_w/2"/>
                                          </p:val>
                                        </p:tav>
                                        <p:tav tm="100000">
                                          <p:val>
                                            <p:strVal val="#ppt_x"/>
                                          </p:val>
                                        </p:tav>
                                      </p:tavLst>
                                    </p:anim>
                                    <p:anim calcmode="lin" valueType="num">
                                      <p:cBhvr additive="base">
                                        <p:cTn id="16" dur="125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cstate="print">
            <a:extLst>
              <a:ext uri="{28A0092B-C50C-407E-A947-70E740481C1C}">
                <a14:useLocalDpi xmlns:a14="http://schemas.microsoft.com/office/drawing/2010/main" val="0"/>
              </a:ext>
            </a:extLst>
          </a:blip>
          <a:srcRect t="7808" b="7808"/>
          <a:stretch>
            <a:fillRect/>
          </a:stretch>
        </p:blipFill>
        <p:spPr>
          <a:xfrm flipH="1">
            <a:off x="0" y="0"/>
            <a:ext cx="12192000" cy="6858000"/>
          </a:xfrm>
          <a:prstGeom prst="rect">
            <a:avLst/>
          </a:prstGeom>
        </p:spPr>
      </p:pic>
      <p:sp>
        <p:nvSpPr>
          <p:cNvPr id="3" name="_3"/>
          <p:cNvSpPr/>
          <p:nvPr/>
        </p:nvSpPr>
        <p:spPr>
          <a:xfrm>
            <a:off x="861848" y="765810"/>
            <a:ext cx="10468303" cy="769441"/>
          </a:xfrm>
          <a:prstGeom prst="rect">
            <a:avLst/>
          </a:prstGeom>
          <a:effectLst/>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4400" b="1" dirty="0">
                <a:solidFill>
                  <a:schemeClr val="bg1"/>
                </a:solidFill>
                <a:effectLst>
                  <a:glow>
                    <a:prstClr val="white"/>
                  </a:glow>
                </a:effectLst>
                <a:latin typeface="Microsoft YaHei UI" pitchFamily="34" charset="-122"/>
                <a:ea typeface="Microsoft YaHei UI" pitchFamily="34" charset="-122"/>
                <a:cs typeface="Microsoft YaHei Bold" panose="020B0703020204020201" charset="-122"/>
              </a:rPr>
              <a:t>任务实现</a:t>
            </a:r>
            <a:endParaRPr kumimoji="0" lang="zh-CN" altLang="en-US" sz="4400" b="1" i="0" u="none" strike="noStrike" kern="1200" cap="none" spc="0" normalizeH="0" baseline="0" noProof="0" dirty="0">
              <a:ln>
                <a:noFill/>
              </a:ln>
              <a:solidFill>
                <a:schemeClr val="bg1"/>
              </a:solidFill>
              <a:effectLst>
                <a:glow>
                  <a:prstClr val="white"/>
                </a:glow>
              </a:effectLst>
              <a:uLnTx/>
              <a:uFillTx/>
              <a:latin typeface="Microsoft YaHei UI" pitchFamily="34" charset="-122"/>
              <a:ea typeface="Microsoft YaHei UI" pitchFamily="34" charset="-122"/>
              <a:cs typeface="Microsoft YaHei Bold" panose="020B0703020204020201" charset="-122"/>
            </a:endParaRPr>
          </a:p>
        </p:txBody>
      </p:sp>
      <p:sp>
        <p:nvSpPr>
          <p:cNvPr id="4" name="TextBox 3"/>
          <p:cNvSpPr txBox="1"/>
          <p:nvPr/>
        </p:nvSpPr>
        <p:spPr>
          <a:xfrm>
            <a:off x="4033736" y="4267200"/>
            <a:ext cx="184731" cy="369332"/>
          </a:xfrm>
          <a:prstGeom prst="rect">
            <a:avLst/>
          </a:prstGeom>
          <a:noFill/>
        </p:spPr>
        <p:txBody>
          <a:bodyPr wrap="none" rtlCol="0">
            <a:spAutoFit/>
          </a:bodyPr>
          <a:lstStyle/>
          <a:p>
            <a:endParaRPr lang="zh-CN" altLang="en-US" dirty="0"/>
          </a:p>
        </p:txBody>
      </p:sp>
      <p:sp>
        <p:nvSpPr>
          <p:cNvPr id="5" name="TextBox 4"/>
          <p:cNvSpPr txBox="1"/>
          <p:nvPr/>
        </p:nvSpPr>
        <p:spPr>
          <a:xfrm>
            <a:off x="4753583" y="1887168"/>
            <a:ext cx="7431920" cy="4108817"/>
          </a:xfrm>
          <a:prstGeom prst="rect">
            <a:avLst/>
          </a:prstGeom>
          <a:solidFill>
            <a:schemeClr val="bg1"/>
          </a:solidFill>
        </p:spPr>
        <p:txBody>
          <a:bodyPr wrap="square" rtlCol="0">
            <a:spAutoFit/>
          </a:bodyPr>
          <a:lstStyle/>
          <a:p>
            <a:pPr>
              <a:lnSpc>
                <a:spcPct val="150000"/>
              </a:lnSpc>
            </a:pPr>
            <a:r>
              <a:rPr lang="zh-CN" altLang="en-US" sz="1600" dirty="0">
                <a:latin typeface="Microsoft YaHei UI" pitchFamily="34" charset="-122"/>
                <a:ea typeface="Microsoft YaHei UI" pitchFamily="34" charset="-122"/>
              </a:rPr>
              <a:t>浏览腾科</a:t>
            </a:r>
            <a:r>
              <a:rPr lang="en-US" altLang="zh-CN" sz="1600" dirty="0">
                <a:latin typeface="Microsoft YaHei UI" pitchFamily="34" charset="-122"/>
                <a:ea typeface="Microsoft YaHei UI" pitchFamily="34" charset="-122"/>
              </a:rPr>
              <a:t>IT</a:t>
            </a:r>
            <a:r>
              <a:rPr lang="zh-CN" altLang="en-US" sz="1600" dirty="0">
                <a:latin typeface="Microsoft YaHei UI" pitchFamily="34" charset="-122"/>
                <a:ea typeface="Microsoft YaHei UI" pitchFamily="34" charset="-122"/>
              </a:rPr>
              <a:t>教育官网（</a:t>
            </a:r>
            <a:r>
              <a:rPr lang="en-US" altLang="zh-CN" sz="1600" dirty="0">
                <a:latin typeface="Microsoft YaHei UI" pitchFamily="34" charset="-122"/>
                <a:ea typeface="Microsoft YaHei UI" pitchFamily="34" charset="-122"/>
              </a:rPr>
              <a:t>http://www.togogo.net/</a:t>
            </a:r>
            <a:r>
              <a:rPr lang="zh-CN" altLang="en-US" sz="1600" dirty="0">
                <a:latin typeface="Microsoft YaHei UI" pitchFamily="34" charset="-122"/>
                <a:ea typeface="Microsoft YaHei UI" pitchFamily="34" charset="-122"/>
              </a:rPr>
              <a:t>），尝试建立该网站的目录结构。</a:t>
            </a:r>
            <a:endParaRPr lang="en-US" altLang="zh-CN" sz="1600" dirty="0">
              <a:latin typeface="Microsoft YaHei UI" pitchFamily="34" charset="-122"/>
              <a:ea typeface="Microsoft YaHei UI" pitchFamily="34" charset="-122"/>
            </a:endParaRPr>
          </a:p>
          <a:p>
            <a:pPr>
              <a:lnSpc>
                <a:spcPct val="150000"/>
              </a:lnSpc>
            </a:pPr>
            <a:r>
              <a:rPr lang="en-US" altLang="zh-CN" sz="1600" dirty="0">
                <a:solidFill>
                  <a:srgbClr val="FF0000"/>
                </a:solidFill>
                <a:latin typeface="Microsoft YaHei UI" pitchFamily="34" charset="-122"/>
                <a:ea typeface="Microsoft YaHei UI" pitchFamily="34" charset="-122"/>
              </a:rPr>
              <a:t>1. </a:t>
            </a:r>
            <a:r>
              <a:rPr lang="zh-CN" altLang="en-US" sz="1600" dirty="0">
                <a:solidFill>
                  <a:srgbClr val="FF0000"/>
                </a:solidFill>
                <a:latin typeface="Microsoft YaHei UI" pitchFamily="34" charset="-122"/>
                <a:ea typeface="Microsoft YaHei UI" pitchFamily="34" charset="-122"/>
              </a:rPr>
              <a:t>先确定网站的栏目。</a:t>
            </a:r>
          </a:p>
          <a:p>
            <a:pPr>
              <a:lnSpc>
                <a:spcPct val="150000"/>
              </a:lnSpc>
            </a:pPr>
            <a:r>
              <a:rPr lang="en-US" altLang="zh-CN" sz="1600" dirty="0">
                <a:solidFill>
                  <a:srgbClr val="FF0000"/>
                </a:solidFill>
                <a:latin typeface="Microsoft YaHei UI" pitchFamily="34" charset="-122"/>
                <a:ea typeface="Microsoft YaHei UI" pitchFamily="34" charset="-122"/>
              </a:rPr>
              <a:t>2. </a:t>
            </a:r>
            <a:r>
              <a:rPr lang="zh-CN" altLang="en-US" sz="1600" dirty="0">
                <a:solidFill>
                  <a:srgbClr val="FF0000"/>
                </a:solidFill>
                <a:latin typeface="Microsoft YaHei UI" pitchFamily="34" charset="-122"/>
                <a:ea typeface="Microsoft YaHei UI" pitchFamily="34" charset="-122"/>
              </a:rPr>
              <a:t>网站结构建立步骤：</a:t>
            </a:r>
          </a:p>
          <a:p>
            <a:pPr lvl="1">
              <a:lnSpc>
                <a:spcPct val="150000"/>
              </a:lnSpc>
            </a:pPr>
            <a:r>
              <a:rPr lang="en-US" altLang="zh-CN" sz="1600" dirty="0">
                <a:latin typeface="Microsoft YaHei UI" pitchFamily="34" charset="-122"/>
                <a:ea typeface="Microsoft YaHei UI" pitchFamily="34" charset="-122"/>
              </a:rPr>
              <a:t>1</a:t>
            </a:r>
            <a:r>
              <a:rPr lang="zh-CN" altLang="en-US" sz="1600" dirty="0">
                <a:latin typeface="Microsoft YaHei UI" pitchFamily="34" charset="-122"/>
                <a:ea typeface="Microsoft YaHei UI" pitchFamily="34" charset="-122"/>
              </a:rPr>
              <a:t>）建立网站文件夹，名称自定，例如</a:t>
            </a:r>
            <a:r>
              <a:rPr lang="en-US" altLang="zh-CN" sz="1600" dirty="0" err="1">
                <a:latin typeface="Microsoft YaHei UI" pitchFamily="34" charset="-122"/>
                <a:ea typeface="Microsoft YaHei UI" pitchFamily="34" charset="-122"/>
              </a:rPr>
              <a:t>mysite</a:t>
            </a:r>
            <a:r>
              <a:rPr lang="en-US" altLang="zh-CN" sz="1600" dirty="0">
                <a:latin typeface="Microsoft YaHei UI" pitchFamily="34" charset="-122"/>
                <a:ea typeface="Microsoft YaHei UI" pitchFamily="34" charset="-122"/>
              </a:rPr>
              <a:t>;</a:t>
            </a:r>
          </a:p>
          <a:p>
            <a:pPr lvl="1">
              <a:lnSpc>
                <a:spcPct val="150000"/>
              </a:lnSpc>
            </a:pPr>
            <a:r>
              <a:rPr lang="en-US" altLang="zh-CN" sz="1600" dirty="0">
                <a:latin typeface="Microsoft YaHei UI" pitchFamily="34" charset="-122"/>
                <a:ea typeface="Microsoft YaHei UI" pitchFamily="34" charset="-122"/>
              </a:rPr>
              <a:t>2</a:t>
            </a:r>
            <a:r>
              <a:rPr lang="zh-CN" altLang="en-US" sz="1600" dirty="0">
                <a:latin typeface="Microsoft YaHei UI" pitchFamily="34" charset="-122"/>
                <a:ea typeface="Microsoft YaHei UI" pitchFamily="34" charset="-122"/>
              </a:rPr>
              <a:t>）在网站根目录下建立首页</a:t>
            </a:r>
            <a:r>
              <a:rPr lang="en-US" altLang="zh-CN" sz="1600" dirty="0">
                <a:latin typeface="Microsoft YaHei UI" pitchFamily="34" charset="-122"/>
                <a:ea typeface="Microsoft YaHei UI" pitchFamily="34" charset="-122"/>
              </a:rPr>
              <a:t>index.html;</a:t>
            </a:r>
          </a:p>
          <a:p>
            <a:pPr lvl="1">
              <a:lnSpc>
                <a:spcPct val="150000"/>
              </a:lnSpc>
            </a:pPr>
            <a:r>
              <a:rPr lang="en-US" altLang="zh-CN" sz="1600" dirty="0">
                <a:latin typeface="Microsoft YaHei UI" pitchFamily="34" charset="-122"/>
                <a:ea typeface="Microsoft YaHei UI" pitchFamily="34" charset="-122"/>
              </a:rPr>
              <a:t>3</a:t>
            </a:r>
            <a:r>
              <a:rPr lang="zh-CN" altLang="en-US" sz="1600" dirty="0">
                <a:latin typeface="Microsoft YaHei UI" pitchFamily="34" charset="-122"/>
                <a:ea typeface="Microsoft YaHei UI" pitchFamily="34" charset="-122"/>
              </a:rPr>
              <a:t>）按栏目建立文件或文件夹（命名方式推荐使用英文简写），不要将所有文件都存放在网站根目录下（如果只有一个网页文件，可以直接放在网站根目录下）；</a:t>
            </a:r>
          </a:p>
          <a:p>
            <a:pPr lvl="1">
              <a:lnSpc>
                <a:spcPct val="150000"/>
              </a:lnSpc>
            </a:pPr>
            <a:r>
              <a:rPr lang="en-US" altLang="zh-CN" sz="1600" dirty="0">
                <a:latin typeface="Microsoft YaHei UI" pitchFamily="34" charset="-122"/>
                <a:ea typeface="Microsoft YaHei UI" pitchFamily="34" charset="-122"/>
              </a:rPr>
              <a:t>4</a:t>
            </a:r>
            <a:r>
              <a:rPr lang="zh-CN" altLang="en-US" sz="1600" dirty="0">
                <a:latin typeface="Microsoft YaHei UI" pitchFamily="34" charset="-122"/>
                <a:ea typeface="Microsoft YaHei UI" pitchFamily="34" charset="-122"/>
              </a:rPr>
              <a:t>）建立存放图片的文件夹，命名为</a:t>
            </a:r>
            <a:r>
              <a:rPr lang="en-US" altLang="zh-CN" sz="1600" dirty="0">
                <a:latin typeface="Microsoft YaHei UI" pitchFamily="34" charset="-122"/>
                <a:ea typeface="Microsoft YaHei UI" pitchFamily="34" charset="-122"/>
              </a:rPr>
              <a:t>images</a:t>
            </a:r>
            <a:r>
              <a:rPr lang="zh-CN" altLang="en-US" sz="1600" dirty="0">
                <a:latin typeface="Microsoft YaHei UI" pitchFamily="34" charset="-122"/>
                <a:ea typeface="Microsoft YaHei UI" pitchFamily="34" charset="-122"/>
              </a:rPr>
              <a:t>（推荐）</a:t>
            </a:r>
            <a:r>
              <a:rPr lang="en-US" altLang="zh-CN" sz="1600" dirty="0">
                <a:latin typeface="Microsoft YaHei UI" pitchFamily="34" charset="-122"/>
                <a:ea typeface="Microsoft YaHei UI" pitchFamily="34" charset="-122"/>
              </a:rPr>
              <a:t>/image/</a:t>
            </a:r>
            <a:r>
              <a:rPr lang="en-US" altLang="zh-CN" sz="1600" dirty="0" err="1">
                <a:latin typeface="Microsoft YaHei UI" pitchFamily="34" charset="-122"/>
                <a:ea typeface="Microsoft YaHei UI" pitchFamily="34" charset="-122"/>
              </a:rPr>
              <a:t>img</a:t>
            </a:r>
            <a:r>
              <a:rPr lang="zh-CN" altLang="en-US" sz="1600" dirty="0">
                <a:latin typeface="Microsoft YaHei UI" pitchFamily="34" charset="-122"/>
                <a:ea typeface="Microsoft YaHei UI" pitchFamily="34" charset="-122"/>
              </a:rPr>
              <a:t>；</a:t>
            </a:r>
          </a:p>
          <a:p>
            <a:pPr lvl="1">
              <a:lnSpc>
                <a:spcPct val="150000"/>
              </a:lnSpc>
            </a:pPr>
            <a:r>
              <a:rPr lang="en-US" altLang="zh-CN" sz="1600" dirty="0">
                <a:latin typeface="Microsoft YaHei UI" pitchFamily="34" charset="-122"/>
                <a:ea typeface="Microsoft YaHei UI" pitchFamily="34" charset="-122"/>
              </a:rPr>
              <a:t>5</a:t>
            </a:r>
            <a:r>
              <a:rPr lang="zh-CN" altLang="en-US" sz="1600" dirty="0">
                <a:latin typeface="Microsoft YaHei UI" pitchFamily="34" charset="-122"/>
                <a:ea typeface="Microsoft YaHei UI" pitchFamily="34" charset="-122"/>
              </a:rPr>
              <a:t>）建立相应的网页文件，后缀名为</a:t>
            </a:r>
            <a:r>
              <a:rPr lang="en-US" altLang="zh-CN" sz="1600" dirty="0">
                <a:latin typeface="Microsoft YaHei UI" pitchFamily="34" charset="-122"/>
                <a:ea typeface="Microsoft YaHei UI" pitchFamily="34" charset="-122"/>
              </a:rPr>
              <a:t>.html</a:t>
            </a:r>
            <a:r>
              <a:rPr lang="zh-CN" altLang="en-US" sz="1600" dirty="0">
                <a:latin typeface="Microsoft YaHei UI" pitchFamily="34" charset="-122"/>
                <a:ea typeface="Microsoft YaHei UI" pitchFamily="34" charset="-122"/>
              </a:rPr>
              <a:t>。</a:t>
            </a:r>
            <a:endParaRPr lang="en-US" altLang="zh-CN" sz="1600" dirty="0">
              <a:latin typeface="Microsoft YaHei UI" pitchFamily="34" charset="-122"/>
              <a:ea typeface="Microsoft YaHei UI" pitchFamily="34" charset="-122"/>
            </a:endParaRPr>
          </a:p>
          <a:p>
            <a:pPr>
              <a:lnSpc>
                <a:spcPct val="150000"/>
              </a:lnSpc>
            </a:pPr>
            <a:endParaRPr lang="en-US" altLang="zh-CN" sz="1400" dirty="0">
              <a:latin typeface="Microsoft YaHei UI" pitchFamily="34" charset="-122"/>
              <a:ea typeface="Microsoft YaHei UI" pitchFamily="34" charset="-122"/>
            </a:endParaRPr>
          </a:p>
        </p:txBody>
      </p:sp>
      <p:pic>
        <p:nvPicPr>
          <p:cNvPr id="3074"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r="4900"/>
          <a:stretch/>
        </p:blipFill>
        <p:spPr bwMode="auto">
          <a:xfrm>
            <a:off x="6595" y="1887168"/>
            <a:ext cx="4680000" cy="30550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44128551"/>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cstate="print">
            <a:extLst>
              <a:ext uri="{28A0092B-C50C-407E-A947-70E740481C1C}">
                <a14:useLocalDpi xmlns:a14="http://schemas.microsoft.com/office/drawing/2010/main" val="0"/>
              </a:ext>
            </a:extLst>
          </a:blip>
          <a:srcRect t="7808" b="7808"/>
          <a:stretch>
            <a:fillRect/>
          </a:stretch>
        </p:blipFill>
        <p:spPr>
          <a:xfrm flipH="1">
            <a:off x="0" y="0"/>
            <a:ext cx="12192000" cy="6858000"/>
          </a:xfrm>
          <a:prstGeom prst="rect">
            <a:avLst/>
          </a:prstGeom>
        </p:spPr>
      </p:pic>
      <p:sp>
        <p:nvSpPr>
          <p:cNvPr id="3" name="_3"/>
          <p:cNvSpPr/>
          <p:nvPr/>
        </p:nvSpPr>
        <p:spPr>
          <a:xfrm>
            <a:off x="861848" y="765810"/>
            <a:ext cx="10468303" cy="769441"/>
          </a:xfrm>
          <a:prstGeom prst="rect">
            <a:avLst/>
          </a:prstGeom>
          <a:effectLst/>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4400" b="1" noProof="0" dirty="0">
                <a:solidFill>
                  <a:schemeClr val="bg1"/>
                </a:solidFill>
                <a:effectLst>
                  <a:glow>
                    <a:prstClr val="white"/>
                  </a:glow>
                </a:effectLst>
                <a:latin typeface="Microsoft YaHei UI" pitchFamily="34" charset="-122"/>
                <a:ea typeface="Microsoft YaHei UI" pitchFamily="34" charset="-122"/>
                <a:cs typeface="Microsoft YaHei Bold" panose="020B0703020204020201" charset="-122"/>
              </a:rPr>
              <a:t>动手练一练</a:t>
            </a:r>
            <a:endParaRPr kumimoji="0" lang="zh-CN" altLang="en-US" sz="4400" b="1" i="0" u="none" strike="noStrike" kern="1200" cap="none" spc="0" normalizeH="0" baseline="0" noProof="0" dirty="0">
              <a:ln>
                <a:noFill/>
              </a:ln>
              <a:solidFill>
                <a:schemeClr val="bg1"/>
              </a:solidFill>
              <a:effectLst>
                <a:glow>
                  <a:prstClr val="white"/>
                </a:glow>
              </a:effectLst>
              <a:uLnTx/>
              <a:uFillTx/>
              <a:latin typeface="Microsoft YaHei UI" pitchFamily="34" charset="-122"/>
              <a:ea typeface="Microsoft YaHei UI" pitchFamily="34" charset="-122"/>
              <a:cs typeface="Microsoft YaHei Bold" panose="020B0703020204020201" charset="-122"/>
            </a:endParaRPr>
          </a:p>
        </p:txBody>
      </p:sp>
      <p:sp>
        <p:nvSpPr>
          <p:cNvPr id="4" name="TextBox 3"/>
          <p:cNvSpPr txBox="1"/>
          <p:nvPr/>
        </p:nvSpPr>
        <p:spPr>
          <a:xfrm>
            <a:off x="4033736" y="4267200"/>
            <a:ext cx="184731" cy="369332"/>
          </a:xfrm>
          <a:prstGeom prst="rect">
            <a:avLst/>
          </a:prstGeom>
          <a:noFill/>
        </p:spPr>
        <p:txBody>
          <a:bodyPr wrap="none" rtlCol="0">
            <a:spAutoFit/>
          </a:bodyPr>
          <a:lstStyle/>
          <a:p>
            <a:endParaRPr lang="zh-CN" altLang="en-US" dirty="0"/>
          </a:p>
        </p:txBody>
      </p:sp>
      <p:sp>
        <p:nvSpPr>
          <p:cNvPr id="7" name="矩形 6"/>
          <p:cNvSpPr/>
          <p:nvPr/>
        </p:nvSpPr>
        <p:spPr>
          <a:xfrm>
            <a:off x="1673155" y="1961036"/>
            <a:ext cx="8640000" cy="1985159"/>
          </a:xfrm>
          <a:prstGeom prst="rect">
            <a:avLst/>
          </a:prstGeom>
          <a:solidFill>
            <a:schemeClr val="bg1"/>
          </a:solidFill>
        </p:spPr>
        <p:txBody>
          <a:bodyPr wrap="square">
            <a:spAutoFit/>
          </a:bodyPr>
          <a:lstStyle/>
          <a:p>
            <a:pPr marL="815975" indent="-457200">
              <a:lnSpc>
                <a:spcPct val="150000"/>
              </a:lnSpc>
              <a:spcBef>
                <a:spcPct val="5000"/>
              </a:spcBef>
              <a:buFont typeface="+mj-lt"/>
              <a:buAutoNum type="arabicPeriod"/>
            </a:pPr>
            <a:r>
              <a:rPr lang="zh-CN" altLang="en-US" sz="2000" dirty="0">
                <a:solidFill>
                  <a:schemeClr val="tx1">
                    <a:lumMod val="65000"/>
                    <a:lumOff val="35000"/>
                  </a:schemeClr>
                </a:solidFill>
                <a:latin typeface="微软雅黑"/>
                <a:ea typeface="微软雅黑"/>
                <a:sym typeface="微软雅黑"/>
              </a:rPr>
              <a:t>查看浏览器市场份额</a:t>
            </a:r>
            <a:r>
              <a:rPr lang="en-US" altLang="zh-CN" sz="2000" dirty="0">
                <a:solidFill>
                  <a:schemeClr val="tx1">
                    <a:lumMod val="65000"/>
                    <a:lumOff val="35000"/>
                  </a:schemeClr>
                </a:solidFill>
                <a:latin typeface="微软雅黑"/>
                <a:ea typeface="微软雅黑"/>
                <a:sym typeface="微软雅黑"/>
              </a:rPr>
              <a:t>   </a:t>
            </a:r>
            <a:r>
              <a:rPr lang="en-US" altLang="zh-CN" sz="2000" dirty="0">
                <a:solidFill>
                  <a:schemeClr val="tx1">
                    <a:lumMod val="65000"/>
                    <a:lumOff val="35000"/>
                  </a:schemeClr>
                </a:solidFill>
                <a:latin typeface="微软雅黑"/>
                <a:ea typeface="微软雅黑"/>
                <a:sym typeface="微软雅黑"/>
                <a:hlinkClick r:id="rId3"/>
              </a:rPr>
              <a:t>https://gs.statcounter.com/</a:t>
            </a:r>
            <a:endParaRPr lang="en-US" altLang="zh-CN" sz="2000" dirty="0">
              <a:solidFill>
                <a:schemeClr val="tx1">
                  <a:lumMod val="65000"/>
                  <a:lumOff val="35000"/>
                </a:schemeClr>
              </a:solidFill>
              <a:latin typeface="微软雅黑"/>
              <a:ea typeface="微软雅黑"/>
              <a:sym typeface="微软雅黑"/>
            </a:endParaRPr>
          </a:p>
          <a:p>
            <a:pPr marL="815975" indent="-457200">
              <a:lnSpc>
                <a:spcPct val="150000"/>
              </a:lnSpc>
              <a:spcBef>
                <a:spcPct val="5000"/>
              </a:spcBef>
              <a:buFont typeface="+mj-lt"/>
              <a:buAutoNum type="arabicPeriod"/>
            </a:pPr>
            <a:r>
              <a:rPr lang="zh-CN" altLang="en-US" sz="2000" dirty="0">
                <a:solidFill>
                  <a:schemeClr val="tx1">
                    <a:lumMod val="65000"/>
                    <a:lumOff val="35000"/>
                  </a:schemeClr>
                </a:solidFill>
                <a:latin typeface="微软雅黑"/>
                <a:ea typeface="微软雅黑"/>
                <a:sym typeface="微软雅黑"/>
              </a:rPr>
              <a:t>下载并安装谷歌浏览器</a:t>
            </a:r>
            <a:r>
              <a:rPr lang="en-US" altLang="zh-CN" sz="2000" dirty="0">
                <a:solidFill>
                  <a:schemeClr val="tx1">
                    <a:lumMod val="65000"/>
                    <a:lumOff val="35000"/>
                  </a:schemeClr>
                </a:solidFill>
                <a:latin typeface="微软雅黑"/>
                <a:ea typeface="微软雅黑"/>
                <a:sym typeface="微软雅黑"/>
              </a:rPr>
              <a:t>(Google Chrome) </a:t>
            </a:r>
            <a:r>
              <a:rPr lang="en-US" altLang="zh-CN" sz="2000" dirty="0">
                <a:solidFill>
                  <a:schemeClr val="tx1">
                    <a:lumMod val="65000"/>
                    <a:lumOff val="35000"/>
                  </a:schemeClr>
                </a:solidFill>
                <a:latin typeface="微软雅黑"/>
                <a:ea typeface="微软雅黑"/>
                <a:sym typeface="微软雅黑"/>
                <a:hlinkClick r:id="rId4"/>
              </a:rPr>
              <a:t>https://www.google.cn/intl/zh-CN/chrome/</a:t>
            </a:r>
            <a:endParaRPr lang="en-US" altLang="zh-CN" sz="2000" dirty="0">
              <a:solidFill>
                <a:schemeClr val="tx1">
                  <a:lumMod val="65000"/>
                  <a:lumOff val="35000"/>
                </a:schemeClr>
              </a:solidFill>
              <a:latin typeface="微软雅黑"/>
              <a:ea typeface="微软雅黑"/>
              <a:sym typeface="微软雅黑"/>
            </a:endParaRPr>
          </a:p>
          <a:p>
            <a:pPr marL="815975" indent="-457200">
              <a:lnSpc>
                <a:spcPct val="150000"/>
              </a:lnSpc>
              <a:spcBef>
                <a:spcPct val="5000"/>
              </a:spcBef>
              <a:buFont typeface="+mj-lt"/>
              <a:buAutoNum type="arabicPeriod"/>
            </a:pPr>
            <a:r>
              <a:rPr lang="zh-CN" altLang="en-US" sz="2000" dirty="0">
                <a:solidFill>
                  <a:schemeClr val="tx1">
                    <a:lumMod val="65000"/>
                    <a:lumOff val="35000"/>
                  </a:schemeClr>
                </a:solidFill>
                <a:latin typeface="微软雅黑"/>
                <a:ea typeface="微软雅黑"/>
                <a:sym typeface="微软雅黑"/>
              </a:rPr>
              <a:t>在</a:t>
            </a:r>
            <a:r>
              <a:rPr lang="en-US" altLang="zh-CN" sz="2000" dirty="0">
                <a:solidFill>
                  <a:schemeClr val="tx1">
                    <a:lumMod val="65000"/>
                    <a:lumOff val="35000"/>
                  </a:schemeClr>
                </a:solidFill>
                <a:latin typeface="微软雅黑"/>
                <a:ea typeface="微软雅黑"/>
                <a:sym typeface="微软雅黑"/>
              </a:rPr>
              <a:t>Windows</a:t>
            </a:r>
            <a:r>
              <a:rPr lang="zh-CN" altLang="en-US" sz="2000" dirty="0">
                <a:solidFill>
                  <a:schemeClr val="tx1">
                    <a:lumMod val="65000"/>
                    <a:lumOff val="35000"/>
                  </a:schemeClr>
                </a:solidFill>
                <a:latin typeface="微软雅黑"/>
                <a:ea typeface="微软雅黑"/>
                <a:sym typeface="微软雅黑"/>
              </a:rPr>
              <a:t>系统中如何查看文件的扩展名？</a:t>
            </a:r>
            <a:endParaRPr lang="en-US" altLang="zh-CN" sz="2000" dirty="0">
              <a:solidFill>
                <a:schemeClr val="tx1">
                  <a:lumMod val="65000"/>
                  <a:lumOff val="35000"/>
                </a:schemeClr>
              </a:solidFill>
              <a:latin typeface="微软雅黑"/>
              <a:ea typeface="微软雅黑"/>
              <a:sym typeface="微软雅黑"/>
            </a:endParaRPr>
          </a:p>
        </p:txBody>
      </p:sp>
    </p:spTree>
    <p:extLst>
      <p:ext uri="{BB962C8B-B14F-4D97-AF65-F5344CB8AC3E}">
        <p14:creationId xmlns:p14="http://schemas.microsoft.com/office/powerpoint/2010/main" val="3324919775"/>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形状&#10;&#10;低可信度描述已自动生成"/>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grpSp>
        <p:nvGrpSpPr>
          <p:cNvPr id="14" name="组合 13"/>
          <p:cNvGrpSpPr/>
          <p:nvPr/>
        </p:nvGrpSpPr>
        <p:grpSpPr>
          <a:xfrm>
            <a:off x="10855743" y="373246"/>
            <a:ext cx="670764" cy="180000"/>
            <a:chOff x="445673" y="447674"/>
            <a:chExt cx="670764" cy="180000"/>
          </a:xfrm>
        </p:grpSpPr>
        <p:sp>
          <p:nvSpPr>
            <p:cNvPr id="15" name="椭圆 14"/>
            <p:cNvSpPr/>
            <p:nvPr/>
          </p:nvSpPr>
          <p:spPr>
            <a:xfrm>
              <a:off x="445673" y="447674"/>
              <a:ext cx="180000"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sp>
          <p:nvSpPr>
            <p:cNvPr id="16" name="椭圆 15"/>
            <p:cNvSpPr/>
            <p:nvPr/>
          </p:nvSpPr>
          <p:spPr>
            <a:xfrm>
              <a:off x="691055" y="447674"/>
              <a:ext cx="180000" cy="180000"/>
            </a:xfrm>
            <a:prstGeom prst="ellipse">
              <a:avLst/>
            </a:prstGeom>
            <a:solidFill>
              <a:srgbClr val="578E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sp>
          <p:nvSpPr>
            <p:cNvPr id="17" name="椭圆 16"/>
            <p:cNvSpPr/>
            <p:nvPr/>
          </p:nvSpPr>
          <p:spPr>
            <a:xfrm>
              <a:off x="936437" y="447674"/>
              <a:ext cx="180000" cy="18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grpSp>
      <p:grpSp>
        <p:nvGrpSpPr>
          <p:cNvPr id="20" name="组合 19"/>
          <p:cNvGrpSpPr/>
          <p:nvPr/>
        </p:nvGrpSpPr>
        <p:grpSpPr>
          <a:xfrm rot="16200000" flipH="1" flipV="1">
            <a:off x="706074" y="5827059"/>
            <a:ext cx="181976" cy="955386"/>
            <a:chOff x="371475" y="4200525"/>
            <a:chExt cx="211094" cy="1108258"/>
          </a:xfrm>
        </p:grpSpPr>
        <p:sp>
          <p:nvSpPr>
            <p:cNvPr id="21" name="等腰三角形 20"/>
            <p:cNvSpPr/>
            <p:nvPr/>
          </p:nvSpPr>
          <p:spPr>
            <a:xfrm>
              <a:off x="371475" y="4200525"/>
              <a:ext cx="211094" cy="18197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sp>
          <p:nvSpPr>
            <p:cNvPr id="22" name="等腰三角形 21"/>
            <p:cNvSpPr/>
            <p:nvPr/>
          </p:nvSpPr>
          <p:spPr>
            <a:xfrm>
              <a:off x="371475" y="4432095"/>
              <a:ext cx="211094" cy="18197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sp>
          <p:nvSpPr>
            <p:cNvPr id="23" name="等腰三角形 22"/>
            <p:cNvSpPr/>
            <p:nvPr/>
          </p:nvSpPr>
          <p:spPr>
            <a:xfrm>
              <a:off x="371475" y="4663665"/>
              <a:ext cx="211094" cy="18197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sp>
          <p:nvSpPr>
            <p:cNvPr id="24" name="等腰三角形 23"/>
            <p:cNvSpPr/>
            <p:nvPr/>
          </p:nvSpPr>
          <p:spPr>
            <a:xfrm>
              <a:off x="371475" y="4895235"/>
              <a:ext cx="211094" cy="18197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sp>
          <p:nvSpPr>
            <p:cNvPr id="25" name="等腰三角形 24"/>
            <p:cNvSpPr/>
            <p:nvPr/>
          </p:nvSpPr>
          <p:spPr>
            <a:xfrm>
              <a:off x="371475" y="5126805"/>
              <a:ext cx="211094" cy="18197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grpSp>
      <p:sp>
        <p:nvSpPr>
          <p:cNvPr id="2" name="_3"/>
          <p:cNvSpPr/>
          <p:nvPr/>
        </p:nvSpPr>
        <p:spPr>
          <a:xfrm>
            <a:off x="3989518" y="2474086"/>
            <a:ext cx="4232249" cy="1446550"/>
          </a:xfrm>
          <a:prstGeom prst="rect">
            <a:avLst/>
          </a:prstGeom>
          <a:effectLst/>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800" b="1" i="0" u="none" strike="noStrike" kern="1200" cap="none" spc="0" normalizeH="0" baseline="0" noProof="0" dirty="0">
                <a:ln>
                  <a:noFill/>
                </a:ln>
                <a:solidFill>
                  <a:schemeClr val="bg1"/>
                </a:solidFill>
                <a:effectLst>
                  <a:glow>
                    <a:prstClr val="white"/>
                  </a:glow>
                </a:effectLst>
                <a:uLnTx/>
                <a:uFillTx/>
                <a:latin typeface="微软雅黑"/>
                <a:ea typeface="微软雅黑"/>
                <a:sym typeface="微软雅黑"/>
              </a:rPr>
              <a:t>Thanks</a:t>
            </a:r>
            <a:endParaRPr kumimoji="0" lang="zh-CN" altLang="en-US" sz="8800" b="1" i="0" u="none" strike="noStrike" kern="1200" cap="none" spc="0" normalizeH="0" baseline="0" noProof="0" dirty="0">
              <a:ln>
                <a:noFill/>
              </a:ln>
              <a:solidFill>
                <a:schemeClr val="bg1"/>
              </a:solidFill>
              <a:effectLst>
                <a:glow>
                  <a:prstClr val="white"/>
                </a:glow>
              </a:effectLst>
              <a:uLnTx/>
              <a:uFillTx/>
              <a:latin typeface="微软雅黑"/>
              <a:ea typeface="微软雅黑"/>
              <a:sym typeface="微软雅黑"/>
            </a:endParaRPr>
          </a:p>
        </p:txBody>
      </p:sp>
      <p:sp>
        <p:nvSpPr>
          <p:cNvPr id="6" name="加号 5"/>
          <p:cNvSpPr/>
          <p:nvPr/>
        </p:nvSpPr>
        <p:spPr>
          <a:xfrm>
            <a:off x="11108055" y="6304915"/>
            <a:ext cx="289560" cy="300990"/>
          </a:xfrm>
          <a:prstGeom prst="mathPlus">
            <a:avLst>
              <a:gd name="adj1" fmla="val 1277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a:ea typeface="微软雅黑"/>
              <a:sym typeface="微软雅黑"/>
            </a:endParaRPr>
          </a:p>
        </p:txBody>
      </p:sp>
    </p:spTree>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cstate="print">
            <a:extLst>
              <a:ext uri="{28A0092B-C50C-407E-A947-70E740481C1C}">
                <a14:useLocalDpi xmlns:a14="http://schemas.microsoft.com/office/drawing/2010/main" val="0"/>
              </a:ext>
            </a:extLst>
          </a:blip>
          <a:srcRect t="7808" b="7808"/>
          <a:stretch>
            <a:fillRect/>
          </a:stretch>
        </p:blipFill>
        <p:spPr>
          <a:xfrm flipH="1">
            <a:off x="0" y="0"/>
            <a:ext cx="12192000" cy="6858000"/>
          </a:xfrm>
          <a:prstGeom prst="rect">
            <a:avLst/>
          </a:prstGeom>
        </p:spPr>
      </p:pic>
      <p:sp>
        <p:nvSpPr>
          <p:cNvPr id="3" name="_3"/>
          <p:cNvSpPr/>
          <p:nvPr/>
        </p:nvSpPr>
        <p:spPr>
          <a:xfrm>
            <a:off x="861848" y="765810"/>
            <a:ext cx="10468303" cy="769441"/>
          </a:xfrm>
          <a:prstGeom prst="rect">
            <a:avLst/>
          </a:prstGeom>
          <a:effectLst/>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4400" b="1" dirty="0">
                <a:solidFill>
                  <a:schemeClr val="bg1"/>
                </a:solidFill>
                <a:effectLst>
                  <a:glow>
                    <a:prstClr val="white"/>
                  </a:glow>
                </a:effectLst>
                <a:latin typeface="微软雅黑"/>
                <a:ea typeface="微软雅黑"/>
                <a:cs typeface="Microsoft YaHei Bold" panose="020B0703020204020201" charset="-122"/>
                <a:sym typeface="微软雅黑"/>
              </a:rPr>
              <a:t>任务描述</a:t>
            </a:r>
            <a:endParaRPr kumimoji="0" lang="zh-CN" altLang="en-US" sz="4400" b="1" i="0" u="none" strike="noStrike" kern="1200" cap="none" spc="0" normalizeH="0" baseline="0" noProof="0" dirty="0">
              <a:ln>
                <a:noFill/>
              </a:ln>
              <a:solidFill>
                <a:schemeClr val="bg1"/>
              </a:solidFill>
              <a:effectLst>
                <a:glow>
                  <a:prstClr val="white"/>
                </a:glow>
              </a:effectLst>
              <a:uLnTx/>
              <a:uFillTx/>
              <a:latin typeface="微软雅黑"/>
              <a:ea typeface="微软雅黑"/>
              <a:cs typeface="Microsoft YaHei Bold" panose="020B0703020204020201" charset="-122"/>
              <a:sym typeface="微软雅黑"/>
            </a:endParaRPr>
          </a:p>
        </p:txBody>
      </p:sp>
      <p:sp>
        <p:nvSpPr>
          <p:cNvPr id="4" name="TextBox 3"/>
          <p:cNvSpPr txBox="1"/>
          <p:nvPr/>
        </p:nvSpPr>
        <p:spPr>
          <a:xfrm>
            <a:off x="4033736" y="4267200"/>
            <a:ext cx="184731" cy="369332"/>
          </a:xfrm>
          <a:prstGeom prst="rect">
            <a:avLst/>
          </a:prstGeom>
          <a:noFill/>
        </p:spPr>
        <p:txBody>
          <a:bodyPr wrap="none" rtlCol="0">
            <a:spAutoFit/>
          </a:bodyPr>
          <a:lstStyle/>
          <a:p>
            <a:endParaRPr lang="zh-CN" altLang="en-US" dirty="0">
              <a:latin typeface="微软雅黑"/>
              <a:ea typeface="微软雅黑"/>
              <a:sym typeface="微软雅黑"/>
            </a:endParaRPr>
          </a:p>
        </p:txBody>
      </p:sp>
      <p:sp>
        <p:nvSpPr>
          <p:cNvPr id="5" name="TextBox 4"/>
          <p:cNvSpPr txBox="1"/>
          <p:nvPr/>
        </p:nvSpPr>
        <p:spPr>
          <a:xfrm>
            <a:off x="810645" y="1971473"/>
            <a:ext cx="11050615" cy="1292662"/>
          </a:xfrm>
          <a:prstGeom prst="rect">
            <a:avLst/>
          </a:prstGeom>
          <a:noFill/>
        </p:spPr>
        <p:txBody>
          <a:bodyPr wrap="square" rtlCol="0">
            <a:spAutoFit/>
          </a:bodyPr>
          <a:lstStyle/>
          <a:p>
            <a:pPr>
              <a:lnSpc>
                <a:spcPct val="150000"/>
              </a:lnSpc>
            </a:pPr>
            <a:r>
              <a:rPr lang="zh-CN" altLang="en-US" sz="2400" dirty="0">
                <a:solidFill>
                  <a:schemeClr val="bg1"/>
                </a:solidFill>
                <a:latin typeface="微软雅黑"/>
                <a:ea typeface="微软雅黑"/>
                <a:sym typeface="微软雅黑"/>
              </a:rPr>
              <a:t>浏览腾科</a:t>
            </a:r>
            <a:r>
              <a:rPr lang="en-US" altLang="zh-CN" sz="2400" dirty="0">
                <a:solidFill>
                  <a:schemeClr val="bg1"/>
                </a:solidFill>
                <a:latin typeface="微软雅黑"/>
                <a:ea typeface="微软雅黑"/>
                <a:sym typeface="微软雅黑"/>
              </a:rPr>
              <a:t>IT</a:t>
            </a:r>
            <a:r>
              <a:rPr lang="zh-CN" altLang="en-US" sz="2400" dirty="0">
                <a:solidFill>
                  <a:schemeClr val="bg1"/>
                </a:solidFill>
                <a:latin typeface="微软雅黑"/>
                <a:ea typeface="微软雅黑"/>
                <a:sym typeface="微软雅黑"/>
              </a:rPr>
              <a:t>教育官网（</a:t>
            </a:r>
            <a:r>
              <a:rPr lang="en-US" altLang="zh-CN" sz="2400" dirty="0">
                <a:solidFill>
                  <a:schemeClr val="bg1"/>
                </a:solidFill>
                <a:latin typeface="微软雅黑"/>
                <a:ea typeface="微软雅黑"/>
                <a:sym typeface="微软雅黑"/>
              </a:rPr>
              <a:t>http://www.togogo.net/</a:t>
            </a:r>
            <a:r>
              <a:rPr lang="zh-CN" altLang="en-US" sz="2400" dirty="0">
                <a:solidFill>
                  <a:schemeClr val="bg1"/>
                </a:solidFill>
                <a:latin typeface="微软雅黑"/>
                <a:ea typeface="微软雅黑"/>
                <a:sym typeface="微软雅黑"/>
              </a:rPr>
              <a:t>），尝试建立该网站的基本结构。</a:t>
            </a:r>
          </a:p>
          <a:p>
            <a:pPr>
              <a:lnSpc>
                <a:spcPct val="150000"/>
              </a:lnSpc>
            </a:pPr>
            <a:endParaRPr lang="en-US" altLang="zh-CN" sz="2800" dirty="0">
              <a:solidFill>
                <a:schemeClr val="bg1"/>
              </a:solidFill>
              <a:latin typeface="微软雅黑"/>
              <a:ea typeface="微软雅黑"/>
              <a:sym typeface="微软雅黑"/>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7130" y="2824629"/>
            <a:ext cx="10800000" cy="310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87549267"/>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cstate="print">
            <a:extLst>
              <a:ext uri="{28A0092B-C50C-407E-A947-70E740481C1C}">
                <a14:useLocalDpi xmlns:a14="http://schemas.microsoft.com/office/drawing/2010/main" val="0"/>
              </a:ext>
            </a:extLst>
          </a:blip>
          <a:srcRect t="7808" b="7808"/>
          <a:stretch>
            <a:fillRect/>
          </a:stretch>
        </p:blipFill>
        <p:spPr>
          <a:xfrm flipH="1">
            <a:off x="0" y="0"/>
            <a:ext cx="12192000" cy="6858000"/>
          </a:xfrm>
          <a:prstGeom prst="rect">
            <a:avLst/>
          </a:prstGeom>
        </p:spPr>
      </p:pic>
      <p:sp>
        <p:nvSpPr>
          <p:cNvPr id="3" name="_3"/>
          <p:cNvSpPr/>
          <p:nvPr/>
        </p:nvSpPr>
        <p:spPr>
          <a:xfrm>
            <a:off x="861848" y="765810"/>
            <a:ext cx="10468303" cy="769441"/>
          </a:xfrm>
          <a:prstGeom prst="rect">
            <a:avLst/>
          </a:prstGeom>
          <a:effectLst/>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4400" b="1" noProof="0" dirty="0">
                <a:solidFill>
                  <a:schemeClr val="bg1"/>
                </a:solidFill>
                <a:effectLst>
                  <a:glow>
                    <a:prstClr val="white"/>
                  </a:glow>
                </a:effectLst>
                <a:latin typeface="微软雅黑"/>
                <a:ea typeface="微软雅黑"/>
                <a:cs typeface="Microsoft YaHei Bold" panose="020B0703020204020201" charset="-122"/>
                <a:sym typeface="微软雅黑"/>
              </a:rPr>
              <a:t>Contents</a:t>
            </a:r>
            <a:endParaRPr kumimoji="0" lang="zh-CN" altLang="en-US" sz="4400" b="1" i="0" u="none" strike="noStrike" kern="1200" cap="none" spc="0" normalizeH="0" baseline="0" noProof="0" dirty="0">
              <a:ln>
                <a:noFill/>
              </a:ln>
              <a:solidFill>
                <a:schemeClr val="bg1"/>
              </a:solidFill>
              <a:effectLst>
                <a:glow>
                  <a:prstClr val="white"/>
                </a:glow>
              </a:effectLst>
              <a:uLnTx/>
              <a:uFillTx/>
              <a:latin typeface="微软雅黑"/>
              <a:ea typeface="微软雅黑"/>
              <a:cs typeface="Microsoft YaHei Bold" panose="020B0703020204020201" charset="-122"/>
              <a:sym typeface="微软雅黑"/>
            </a:endParaRPr>
          </a:p>
        </p:txBody>
      </p:sp>
      <p:sp>
        <p:nvSpPr>
          <p:cNvPr id="4" name="TextBox 3"/>
          <p:cNvSpPr txBox="1"/>
          <p:nvPr/>
        </p:nvSpPr>
        <p:spPr>
          <a:xfrm>
            <a:off x="4033736" y="4267200"/>
            <a:ext cx="184731" cy="369332"/>
          </a:xfrm>
          <a:prstGeom prst="rect">
            <a:avLst/>
          </a:prstGeom>
          <a:noFill/>
        </p:spPr>
        <p:txBody>
          <a:bodyPr wrap="none" rtlCol="0">
            <a:spAutoFit/>
          </a:bodyPr>
          <a:lstStyle/>
          <a:p>
            <a:endParaRPr lang="zh-CN" altLang="en-US" dirty="0">
              <a:latin typeface="微软雅黑"/>
              <a:ea typeface="微软雅黑"/>
              <a:sym typeface="微软雅黑"/>
            </a:endParaRPr>
          </a:p>
        </p:txBody>
      </p:sp>
      <p:sp>
        <p:nvSpPr>
          <p:cNvPr id="5" name="TextBox 4"/>
          <p:cNvSpPr txBox="1"/>
          <p:nvPr/>
        </p:nvSpPr>
        <p:spPr>
          <a:xfrm>
            <a:off x="1647217" y="2172508"/>
            <a:ext cx="8988366" cy="3539430"/>
          </a:xfrm>
          <a:prstGeom prst="rect">
            <a:avLst/>
          </a:prstGeom>
          <a:noFill/>
        </p:spPr>
        <p:txBody>
          <a:bodyPr wrap="square" rtlCol="0">
            <a:spAutoFit/>
          </a:bodyPr>
          <a:lstStyle/>
          <a:p>
            <a:r>
              <a:rPr lang="en-US" altLang="zh-CN" sz="2800" b="1" dirty="0">
                <a:solidFill>
                  <a:schemeClr val="bg1"/>
                </a:solidFill>
                <a:latin typeface="微软雅黑"/>
                <a:ea typeface="微软雅黑"/>
                <a:sym typeface="微软雅黑"/>
              </a:rPr>
              <a:t>	</a:t>
            </a:r>
            <a:r>
              <a:rPr lang="zh-CN" altLang="en-US" sz="2800" b="1" dirty="0">
                <a:solidFill>
                  <a:schemeClr val="bg1"/>
                </a:solidFill>
                <a:latin typeface="微软雅黑"/>
                <a:ea typeface="微软雅黑"/>
                <a:sym typeface="微软雅黑"/>
              </a:rPr>
              <a:t>网页与网站的关系</a:t>
            </a:r>
          </a:p>
          <a:p>
            <a:endParaRPr lang="en-US" altLang="zh-CN" sz="2800" b="1" dirty="0">
              <a:solidFill>
                <a:schemeClr val="bg1"/>
              </a:solidFill>
              <a:latin typeface="微软雅黑"/>
              <a:ea typeface="微软雅黑"/>
              <a:sym typeface="微软雅黑"/>
            </a:endParaRPr>
          </a:p>
          <a:p>
            <a:r>
              <a:rPr lang="en-US" altLang="zh-CN" sz="2800" b="1" dirty="0">
                <a:solidFill>
                  <a:schemeClr val="bg1"/>
                </a:solidFill>
                <a:latin typeface="微软雅黑"/>
                <a:ea typeface="微软雅黑"/>
                <a:sym typeface="微软雅黑"/>
              </a:rPr>
              <a:t>	</a:t>
            </a:r>
            <a:r>
              <a:rPr lang="zh-CN" altLang="en-US" sz="2800" b="1" dirty="0">
                <a:solidFill>
                  <a:schemeClr val="bg1"/>
                </a:solidFill>
                <a:latin typeface="微软雅黑"/>
                <a:ea typeface="微软雅黑"/>
                <a:sym typeface="微软雅黑"/>
              </a:rPr>
              <a:t>网页的类型</a:t>
            </a:r>
          </a:p>
          <a:p>
            <a:endParaRPr lang="en-US" altLang="zh-CN" sz="2800" b="1" dirty="0">
              <a:solidFill>
                <a:schemeClr val="bg1"/>
              </a:solidFill>
              <a:latin typeface="微软雅黑"/>
              <a:ea typeface="微软雅黑"/>
              <a:sym typeface="微软雅黑"/>
            </a:endParaRPr>
          </a:p>
          <a:p>
            <a:r>
              <a:rPr lang="en-US" altLang="zh-CN" sz="2800" b="1" dirty="0">
                <a:solidFill>
                  <a:schemeClr val="bg1"/>
                </a:solidFill>
                <a:latin typeface="微软雅黑"/>
                <a:ea typeface="微软雅黑"/>
                <a:sym typeface="微软雅黑"/>
              </a:rPr>
              <a:t>	</a:t>
            </a:r>
            <a:r>
              <a:rPr lang="zh-CN" altLang="en-US" sz="2800" b="1" dirty="0">
                <a:solidFill>
                  <a:schemeClr val="bg1"/>
                </a:solidFill>
                <a:latin typeface="微软雅黑"/>
                <a:ea typeface="微软雅黑"/>
                <a:sym typeface="微软雅黑"/>
              </a:rPr>
              <a:t>网站开发技术</a:t>
            </a:r>
            <a:endParaRPr lang="en-US" altLang="zh-CN" sz="2800" b="1" dirty="0">
              <a:solidFill>
                <a:schemeClr val="bg1"/>
              </a:solidFill>
              <a:latin typeface="微软雅黑"/>
              <a:ea typeface="微软雅黑"/>
              <a:sym typeface="微软雅黑"/>
            </a:endParaRPr>
          </a:p>
          <a:p>
            <a:endParaRPr lang="zh-CN" altLang="en-US" sz="2800" b="1" dirty="0">
              <a:solidFill>
                <a:schemeClr val="bg1"/>
              </a:solidFill>
              <a:latin typeface="微软雅黑"/>
              <a:ea typeface="微软雅黑"/>
              <a:sym typeface="微软雅黑"/>
            </a:endParaRPr>
          </a:p>
          <a:p>
            <a:r>
              <a:rPr lang="en-US" altLang="zh-CN" sz="2800" b="1" dirty="0">
                <a:solidFill>
                  <a:schemeClr val="bg1"/>
                </a:solidFill>
                <a:latin typeface="微软雅黑"/>
                <a:ea typeface="微软雅黑"/>
                <a:sym typeface="微软雅黑"/>
              </a:rPr>
              <a:t>	</a:t>
            </a:r>
            <a:r>
              <a:rPr lang="zh-CN" altLang="en-US" sz="2800" b="1" dirty="0">
                <a:solidFill>
                  <a:schemeClr val="bg1"/>
                </a:solidFill>
                <a:latin typeface="微软雅黑"/>
                <a:ea typeface="微软雅黑"/>
                <a:sym typeface="微软雅黑"/>
              </a:rPr>
              <a:t>网页设计相关工具</a:t>
            </a:r>
            <a:endParaRPr lang="en-US" altLang="zh-CN" sz="2800" b="1" dirty="0">
              <a:solidFill>
                <a:schemeClr val="bg1"/>
              </a:solidFill>
              <a:latin typeface="微软雅黑"/>
              <a:ea typeface="微软雅黑"/>
              <a:sym typeface="微软雅黑"/>
            </a:endParaRPr>
          </a:p>
          <a:p>
            <a:endParaRPr lang="en-US" altLang="zh-CN" sz="2800" dirty="0">
              <a:solidFill>
                <a:schemeClr val="bg1"/>
              </a:solidFill>
              <a:latin typeface="微软雅黑"/>
              <a:ea typeface="微软雅黑"/>
              <a:sym typeface="微软雅黑"/>
            </a:endParaRPr>
          </a:p>
        </p:txBody>
      </p:sp>
      <p:sp>
        <p:nvSpPr>
          <p:cNvPr id="7" name="椭圆 6"/>
          <p:cNvSpPr/>
          <p:nvPr/>
        </p:nvSpPr>
        <p:spPr>
          <a:xfrm>
            <a:off x="1643947" y="2072665"/>
            <a:ext cx="720000" cy="720000"/>
          </a:xfrm>
          <a:prstGeom prst="ellipse">
            <a:avLst/>
          </a:prstGeom>
          <a:gradFill>
            <a:gsLst>
              <a:gs pos="100000">
                <a:srgbClr val="0D46EC"/>
              </a:gs>
              <a:gs pos="35000">
                <a:srgbClr val="00B0F0"/>
              </a:gs>
            </a:gsLst>
            <a:lin ang="3600000" scaled="0"/>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bg1"/>
              </a:solidFill>
              <a:effectLst/>
              <a:uLnTx/>
              <a:uFillTx/>
              <a:latin typeface="微软雅黑"/>
              <a:ea typeface="微软雅黑"/>
              <a:sym typeface="微软雅黑"/>
            </a:endParaRPr>
          </a:p>
        </p:txBody>
      </p:sp>
      <p:sp>
        <p:nvSpPr>
          <p:cNvPr id="8" name="文本框 35"/>
          <p:cNvSpPr txBox="1"/>
          <p:nvPr/>
        </p:nvSpPr>
        <p:spPr>
          <a:xfrm>
            <a:off x="1667537" y="2171055"/>
            <a:ext cx="672821"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b="1" i="0" u="none" strike="noStrike" kern="0" cap="none" spc="0" normalizeH="0" baseline="0" noProof="0" dirty="0">
                <a:ln>
                  <a:noFill/>
                </a:ln>
                <a:solidFill>
                  <a:schemeClr val="bg1"/>
                </a:solidFill>
                <a:effectLst/>
                <a:uLnTx/>
                <a:uFillTx/>
                <a:latin typeface="微软雅黑"/>
                <a:ea typeface="微软雅黑"/>
                <a:sym typeface="微软雅黑"/>
              </a:rPr>
              <a:t>1</a:t>
            </a:r>
            <a:endParaRPr kumimoji="0" lang="zh-CN" altLang="en-US" sz="2800" b="1" i="0" u="none" strike="noStrike" kern="0" cap="none" spc="0" normalizeH="0" baseline="0" noProof="0" dirty="0">
              <a:ln>
                <a:noFill/>
              </a:ln>
              <a:solidFill>
                <a:schemeClr val="bg1"/>
              </a:solidFill>
              <a:effectLst/>
              <a:uLnTx/>
              <a:uFillTx/>
              <a:latin typeface="微软雅黑"/>
              <a:ea typeface="微软雅黑"/>
              <a:sym typeface="微软雅黑"/>
            </a:endParaRPr>
          </a:p>
        </p:txBody>
      </p:sp>
      <p:sp>
        <p:nvSpPr>
          <p:cNvPr id="12" name="椭圆 11"/>
          <p:cNvSpPr/>
          <p:nvPr/>
        </p:nvSpPr>
        <p:spPr>
          <a:xfrm>
            <a:off x="1640707" y="2944900"/>
            <a:ext cx="720000" cy="720000"/>
          </a:xfrm>
          <a:prstGeom prst="ellipse">
            <a:avLst/>
          </a:prstGeom>
          <a:gradFill>
            <a:gsLst>
              <a:gs pos="100000">
                <a:srgbClr val="0D46EC"/>
              </a:gs>
              <a:gs pos="35000">
                <a:srgbClr val="00B0F0"/>
              </a:gs>
            </a:gsLst>
            <a:lin ang="3600000" scaled="0"/>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bg1"/>
              </a:solidFill>
              <a:effectLst/>
              <a:uLnTx/>
              <a:uFillTx/>
              <a:latin typeface="微软雅黑"/>
              <a:ea typeface="微软雅黑"/>
              <a:sym typeface="微软雅黑"/>
            </a:endParaRPr>
          </a:p>
        </p:txBody>
      </p:sp>
      <p:sp>
        <p:nvSpPr>
          <p:cNvPr id="13" name="文本框 35"/>
          <p:cNvSpPr txBox="1"/>
          <p:nvPr/>
        </p:nvSpPr>
        <p:spPr>
          <a:xfrm>
            <a:off x="1664297" y="3043290"/>
            <a:ext cx="672821"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2800" b="1" kern="0" dirty="0">
                <a:solidFill>
                  <a:schemeClr val="bg1"/>
                </a:solidFill>
                <a:latin typeface="微软雅黑"/>
                <a:ea typeface="微软雅黑"/>
                <a:sym typeface="微软雅黑"/>
              </a:rPr>
              <a:t>2</a:t>
            </a:r>
            <a:endParaRPr kumimoji="0" lang="zh-CN" altLang="en-US" sz="2800" b="1" i="0" u="none" strike="noStrike" kern="0" cap="none" spc="0" normalizeH="0" baseline="0" noProof="0" dirty="0">
              <a:ln>
                <a:noFill/>
              </a:ln>
              <a:solidFill>
                <a:schemeClr val="bg1"/>
              </a:solidFill>
              <a:effectLst/>
              <a:uLnTx/>
              <a:uFillTx/>
              <a:latin typeface="微软雅黑"/>
              <a:ea typeface="微软雅黑"/>
              <a:sym typeface="微软雅黑"/>
            </a:endParaRPr>
          </a:p>
        </p:txBody>
      </p:sp>
      <p:sp>
        <p:nvSpPr>
          <p:cNvPr id="14" name="椭圆 13"/>
          <p:cNvSpPr/>
          <p:nvPr/>
        </p:nvSpPr>
        <p:spPr>
          <a:xfrm>
            <a:off x="1637467" y="3804165"/>
            <a:ext cx="720000" cy="720000"/>
          </a:xfrm>
          <a:prstGeom prst="ellipse">
            <a:avLst/>
          </a:prstGeom>
          <a:gradFill>
            <a:gsLst>
              <a:gs pos="100000">
                <a:srgbClr val="0D46EC"/>
              </a:gs>
              <a:gs pos="35000">
                <a:srgbClr val="00B0F0"/>
              </a:gs>
            </a:gsLst>
            <a:lin ang="3600000" scaled="0"/>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bg1"/>
              </a:solidFill>
              <a:effectLst/>
              <a:uLnTx/>
              <a:uFillTx/>
              <a:latin typeface="微软雅黑"/>
              <a:ea typeface="微软雅黑"/>
              <a:sym typeface="微软雅黑"/>
            </a:endParaRPr>
          </a:p>
        </p:txBody>
      </p:sp>
      <p:sp>
        <p:nvSpPr>
          <p:cNvPr id="15" name="文本框 35"/>
          <p:cNvSpPr txBox="1"/>
          <p:nvPr/>
        </p:nvSpPr>
        <p:spPr>
          <a:xfrm>
            <a:off x="1661057" y="3902555"/>
            <a:ext cx="672821"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2800" b="1" kern="0" noProof="0" dirty="0">
                <a:solidFill>
                  <a:schemeClr val="bg1"/>
                </a:solidFill>
                <a:latin typeface="微软雅黑"/>
                <a:ea typeface="微软雅黑"/>
                <a:sym typeface="微软雅黑"/>
              </a:rPr>
              <a:t>3</a:t>
            </a:r>
            <a:endParaRPr kumimoji="0" lang="zh-CN" altLang="en-US" sz="2800" b="1" i="0" u="none" strike="noStrike" kern="0" cap="none" spc="0" normalizeH="0" baseline="0" noProof="0" dirty="0">
              <a:ln>
                <a:noFill/>
              </a:ln>
              <a:solidFill>
                <a:schemeClr val="bg1"/>
              </a:solidFill>
              <a:effectLst/>
              <a:uLnTx/>
              <a:uFillTx/>
              <a:latin typeface="微软雅黑"/>
              <a:ea typeface="微软雅黑"/>
              <a:sym typeface="微软雅黑"/>
            </a:endParaRPr>
          </a:p>
        </p:txBody>
      </p:sp>
      <p:sp>
        <p:nvSpPr>
          <p:cNvPr id="16" name="椭圆 15"/>
          <p:cNvSpPr/>
          <p:nvPr/>
        </p:nvSpPr>
        <p:spPr>
          <a:xfrm>
            <a:off x="1634227" y="4682885"/>
            <a:ext cx="720000" cy="720000"/>
          </a:xfrm>
          <a:prstGeom prst="ellipse">
            <a:avLst/>
          </a:prstGeom>
          <a:gradFill>
            <a:gsLst>
              <a:gs pos="100000">
                <a:srgbClr val="0D46EC"/>
              </a:gs>
              <a:gs pos="35000">
                <a:srgbClr val="00B0F0"/>
              </a:gs>
            </a:gsLst>
            <a:lin ang="3600000" scaled="0"/>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chemeClr val="bg1"/>
              </a:solidFill>
              <a:effectLst/>
              <a:uLnTx/>
              <a:uFillTx/>
              <a:latin typeface="微软雅黑"/>
              <a:ea typeface="微软雅黑"/>
              <a:sym typeface="微软雅黑"/>
            </a:endParaRPr>
          </a:p>
        </p:txBody>
      </p:sp>
      <p:sp>
        <p:nvSpPr>
          <p:cNvPr id="17" name="文本框 35"/>
          <p:cNvSpPr txBox="1"/>
          <p:nvPr/>
        </p:nvSpPr>
        <p:spPr>
          <a:xfrm>
            <a:off x="1657817" y="4807215"/>
            <a:ext cx="672821"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2800" b="1" kern="0" dirty="0">
                <a:solidFill>
                  <a:schemeClr val="bg1"/>
                </a:solidFill>
                <a:latin typeface="微软雅黑"/>
                <a:ea typeface="微软雅黑"/>
                <a:sym typeface="微软雅黑"/>
              </a:rPr>
              <a:t>4</a:t>
            </a:r>
            <a:endParaRPr kumimoji="0" lang="zh-CN" altLang="en-US" sz="2800" b="1" i="0" u="none" strike="noStrike" kern="0" cap="none" spc="0" normalizeH="0" baseline="0" noProof="0" dirty="0">
              <a:ln>
                <a:noFill/>
              </a:ln>
              <a:solidFill>
                <a:schemeClr val="bg1"/>
              </a:solidFill>
              <a:effectLst/>
              <a:uLnTx/>
              <a:uFillTx/>
              <a:latin typeface="微软雅黑"/>
              <a:ea typeface="微软雅黑"/>
              <a:sym typeface="微软雅黑"/>
            </a:endParaRPr>
          </a:p>
        </p:txBody>
      </p:sp>
    </p:spTree>
    <p:extLst>
      <p:ext uri="{BB962C8B-B14F-4D97-AF65-F5344CB8AC3E}">
        <p14:creationId xmlns:p14="http://schemas.microsoft.com/office/powerpoint/2010/main" val="3258464669"/>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形状&#10;&#10;低可信度描述已自动生成"/>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9" name="组合 8"/>
          <p:cNvGrpSpPr/>
          <p:nvPr/>
        </p:nvGrpSpPr>
        <p:grpSpPr>
          <a:xfrm>
            <a:off x="3457575" y="2722245"/>
            <a:ext cx="1428115" cy="1412875"/>
            <a:chOff x="5770091" y="1130928"/>
            <a:chExt cx="1837018" cy="1816598"/>
          </a:xfrm>
        </p:grpSpPr>
        <p:sp>
          <p:nvSpPr>
            <p:cNvPr id="14" name="椭圆 13"/>
            <p:cNvSpPr/>
            <p:nvPr/>
          </p:nvSpPr>
          <p:spPr>
            <a:xfrm>
              <a:off x="5770091" y="1130928"/>
              <a:ext cx="1816598" cy="1816598"/>
            </a:xfrm>
            <a:prstGeom prst="ellipse">
              <a:avLst/>
            </a:prstGeom>
            <a:gradFill>
              <a:gsLst>
                <a:gs pos="100000">
                  <a:srgbClr val="0D46EC"/>
                </a:gs>
                <a:gs pos="35000">
                  <a:srgbClr val="00B0F0"/>
                </a:gs>
              </a:gsLst>
              <a:lin ang="3600000" scaled="0"/>
            </a:gradFill>
            <a:ln w="12700" cap="flat" cmpd="sng" algn="ctr">
              <a:noFill/>
              <a:prstDash val="solid"/>
              <a:miter lim="800000"/>
            </a:ln>
            <a:effectLst>
              <a:outerShdw blurRad="762000" sx="95000" sy="95000" algn="ctr" rotWithShape="0">
                <a:prstClr val="black">
                  <a:alpha val="15000"/>
                </a:prstClr>
              </a:outerShdw>
            </a:effectLst>
          </p:spPr>
          <p:txBody>
            <a:bodyPr rtlCol="0" anchor="ctr"/>
            <a:lstStyle/>
            <a:p>
              <a:pPr algn="ctr"/>
              <a:endParaRPr lang="zh-CN" altLang="en-US" sz="8000" kern="0" dirty="0">
                <a:solidFill>
                  <a:schemeClr val="bg1"/>
                </a:solidFill>
                <a:latin typeface="微软雅黑"/>
                <a:ea typeface="微软雅黑"/>
                <a:sym typeface="微软雅黑"/>
              </a:endParaRPr>
            </a:p>
          </p:txBody>
        </p:sp>
        <p:sp>
          <p:nvSpPr>
            <p:cNvPr id="15" name="文本框 14"/>
            <p:cNvSpPr txBox="1"/>
            <p:nvPr/>
          </p:nvSpPr>
          <p:spPr>
            <a:xfrm>
              <a:off x="5790511" y="1428078"/>
              <a:ext cx="1816598" cy="130468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6000" b="1" kern="0" dirty="0">
                  <a:solidFill>
                    <a:schemeClr val="bg1"/>
                  </a:solidFill>
                  <a:latin typeface="微软雅黑"/>
                  <a:ea typeface="微软雅黑"/>
                  <a:sym typeface="微软雅黑"/>
                </a:rPr>
                <a:t>1</a:t>
              </a:r>
              <a:endParaRPr kumimoji="0" lang="en-US" altLang="zh-CN" sz="6000" b="1" i="0" u="none" strike="noStrike" kern="0" cap="none" spc="0" normalizeH="0" baseline="0" noProof="0" dirty="0">
                <a:ln>
                  <a:noFill/>
                </a:ln>
                <a:solidFill>
                  <a:schemeClr val="bg1"/>
                </a:solidFill>
                <a:effectLst/>
                <a:uLnTx/>
                <a:uFillTx/>
                <a:latin typeface="微软雅黑"/>
                <a:ea typeface="微软雅黑"/>
                <a:sym typeface="微软雅黑"/>
              </a:endParaRPr>
            </a:p>
          </p:txBody>
        </p:sp>
      </p:grpSp>
      <p:sp>
        <p:nvSpPr>
          <p:cNvPr id="16" name="文本框 15"/>
          <p:cNvSpPr txBox="1"/>
          <p:nvPr/>
        </p:nvSpPr>
        <p:spPr>
          <a:xfrm>
            <a:off x="5103778" y="3013456"/>
            <a:ext cx="5343727" cy="769441"/>
          </a:xfrm>
          <a:prstGeom prst="rect">
            <a:avLst/>
          </a:prstGeom>
          <a:noFill/>
        </p:spPr>
        <p:txBody>
          <a:bodyPr wrap="square" rtlCol="0">
            <a:spAutoFit/>
          </a:bodyPr>
          <a:lstStyle/>
          <a:p>
            <a:r>
              <a:rPr lang="zh-CN" altLang="en-US" sz="4400" b="1" dirty="0">
                <a:solidFill>
                  <a:schemeClr val="bg1"/>
                </a:solidFill>
                <a:latin typeface="微软雅黑"/>
                <a:ea typeface="微软雅黑"/>
                <a:cs typeface="Microsoft YaHei Bold" panose="020B0703020204020201" charset="-122"/>
                <a:sym typeface="微软雅黑"/>
              </a:rPr>
              <a:t>网页与网站的关系</a:t>
            </a:r>
            <a:endParaRPr lang="en-US" altLang="zh-CN" sz="4400" b="1" dirty="0">
              <a:solidFill>
                <a:schemeClr val="bg1"/>
              </a:solidFill>
              <a:latin typeface="微软雅黑"/>
              <a:ea typeface="微软雅黑"/>
              <a:cs typeface="Microsoft YaHei Bold" panose="020B0703020204020201" charset="-122"/>
              <a:sym typeface="微软雅黑"/>
            </a:endParaRPr>
          </a:p>
        </p:txBody>
      </p:sp>
    </p:spTree>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47650" y="247015"/>
            <a:ext cx="523240" cy="523240"/>
            <a:chOff x="5010150" y="1675396"/>
            <a:chExt cx="3228975" cy="3228975"/>
          </a:xfrm>
        </p:grpSpPr>
        <p:sp>
          <p:nvSpPr>
            <p:cNvPr id="5" name="矩形: 对角圆角 4"/>
            <p:cNvSpPr/>
            <p:nvPr/>
          </p:nvSpPr>
          <p:spPr>
            <a:xfrm>
              <a:off x="5010150" y="1675396"/>
              <a:ext cx="3228975" cy="3228975"/>
            </a:xfrm>
            <a:prstGeom prst="round2DiagRect">
              <a:avLst>
                <a:gd name="adj1" fmla="val 34872"/>
                <a:gd name="adj2" fmla="val 0"/>
              </a:avLst>
            </a:prstGeom>
            <a:solidFill>
              <a:srgbClr val="126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sp>
          <p:nvSpPr>
            <p:cNvPr id="6" name="椭圆 5"/>
            <p:cNvSpPr/>
            <p:nvPr/>
          </p:nvSpPr>
          <p:spPr>
            <a:xfrm>
              <a:off x="5494030" y="2159276"/>
              <a:ext cx="2261215" cy="2261215"/>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sp>
          <p:nvSpPr>
            <p:cNvPr id="7" name="椭圆 6"/>
            <p:cNvSpPr/>
            <p:nvPr/>
          </p:nvSpPr>
          <p:spPr>
            <a:xfrm>
              <a:off x="5885359" y="2550605"/>
              <a:ext cx="1478557" cy="147855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grpSp>
      <p:sp>
        <p:nvSpPr>
          <p:cNvPr id="37" name="Freeform 143"/>
          <p:cNvSpPr>
            <a:spLocks noEditPoints="1"/>
          </p:cNvSpPr>
          <p:nvPr/>
        </p:nvSpPr>
        <p:spPr bwMode="auto">
          <a:xfrm>
            <a:off x="5445250" y="2940168"/>
            <a:ext cx="1301499" cy="1153878"/>
          </a:xfrm>
          <a:custGeom>
            <a:avLst/>
            <a:gdLst>
              <a:gd name="T0" fmla="*/ 151 w 157"/>
              <a:gd name="T1" fmla="*/ 59 h 145"/>
              <a:gd name="T2" fmla="*/ 130 w 157"/>
              <a:gd name="T3" fmla="*/ 41 h 145"/>
              <a:gd name="T4" fmla="*/ 110 w 157"/>
              <a:gd name="T5" fmla="*/ 23 h 145"/>
              <a:gd name="T6" fmla="*/ 88 w 157"/>
              <a:gd name="T7" fmla="*/ 5 h 145"/>
              <a:gd name="T8" fmla="*/ 69 w 157"/>
              <a:gd name="T9" fmla="*/ 5 h 145"/>
              <a:gd name="T10" fmla="*/ 47 w 157"/>
              <a:gd name="T11" fmla="*/ 23 h 145"/>
              <a:gd name="T12" fmla="*/ 27 w 157"/>
              <a:gd name="T13" fmla="*/ 41 h 145"/>
              <a:gd name="T14" fmla="*/ 6 w 157"/>
              <a:gd name="T15" fmla="*/ 59 h 145"/>
              <a:gd name="T16" fmla="*/ 9 w 157"/>
              <a:gd name="T17" fmla="*/ 68 h 145"/>
              <a:gd name="T18" fmla="*/ 21 w 157"/>
              <a:gd name="T19" fmla="*/ 68 h 145"/>
              <a:gd name="T20" fmla="*/ 21 w 157"/>
              <a:gd name="T21" fmla="*/ 139 h 145"/>
              <a:gd name="T22" fmla="*/ 27 w 157"/>
              <a:gd name="T23" fmla="*/ 145 h 145"/>
              <a:gd name="T24" fmla="*/ 38 w 157"/>
              <a:gd name="T25" fmla="*/ 145 h 145"/>
              <a:gd name="T26" fmla="*/ 38 w 157"/>
              <a:gd name="T27" fmla="*/ 81 h 145"/>
              <a:gd name="T28" fmla="*/ 71 w 157"/>
              <a:gd name="T29" fmla="*/ 81 h 145"/>
              <a:gd name="T30" fmla="*/ 71 w 157"/>
              <a:gd name="T31" fmla="*/ 145 h 145"/>
              <a:gd name="T32" fmla="*/ 130 w 157"/>
              <a:gd name="T33" fmla="*/ 145 h 145"/>
              <a:gd name="T34" fmla="*/ 136 w 157"/>
              <a:gd name="T35" fmla="*/ 139 h 145"/>
              <a:gd name="T36" fmla="*/ 136 w 157"/>
              <a:gd name="T37" fmla="*/ 68 h 145"/>
              <a:gd name="T38" fmla="*/ 148 w 157"/>
              <a:gd name="T39" fmla="*/ 68 h 145"/>
              <a:gd name="T40" fmla="*/ 151 w 157"/>
              <a:gd name="T41" fmla="*/ 59 h 145"/>
              <a:gd name="T42" fmla="*/ 118 w 157"/>
              <a:gd name="T43" fmla="*/ 97 h 145"/>
              <a:gd name="T44" fmla="*/ 89 w 157"/>
              <a:gd name="T45" fmla="*/ 97 h 145"/>
              <a:gd name="T46" fmla="*/ 89 w 157"/>
              <a:gd name="T47" fmla="*/ 72 h 145"/>
              <a:gd name="T48" fmla="*/ 118 w 157"/>
              <a:gd name="T49" fmla="*/ 72 h 145"/>
              <a:gd name="T50" fmla="*/ 118 w 157"/>
              <a:gd name="T51" fmla="*/ 97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7" h="145">
                <a:moveTo>
                  <a:pt x="151" y="59"/>
                </a:moveTo>
                <a:cubicBezTo>
                  <a:pt x="130" y="41"/>
                  <a:pt x="130" y="41"/>
                  <a:pt x="130" y="41"/>
                </a:cubicBezTo>
                <a:cubicBezTo>
                  <a:pt x="124" y="36"/>
                  <a:pt x="115" y="28"/>
                  <a:pt x="110" y="23"/>
                </a:cubicBezTo>
                <a:cubicBezTo>
                  <a:pt x="88" y="5"/>
                  <a:pt x="88" y="5"/>
                  <a:pt x="88" y="5"/>
                </a:cubicBezTo>
                <a:cubicBezTo>
                  <a:pt x="83" y="0"/>
                  <a:pt x="74" y="0"/>
                  <a:pt x="69" y="5"/>
                </a:cubicBezTo>
                <a:cubicBezTo>
                  <a:pt x="47" y="23"/>
                  <a:pt x="47" y="23"/>
                  <a:pt x="47" y="23"/>
                </a:cubicBezTo>
                <a:cubicBezTo>
                  <a:pt x="42" y="28"/>
                  <a:pt x="33" y="36"/>
                  <a:pt x="27" y="41"/>
                </a:cubicBezTo>
                <a:cubicBezTo>
                  <a:pt x="6" y="59"/>
                  <a:pt x="6" y="59"/>
                  <a:pt x="6" y="59"/>
                </a:cubicBezTo>
                <a:cubicBezTo>
                  <a:pt x="0" y="64"/>
                  <a:pt x="2" y="68"/>
                  <a:pt x="9" y="68"/>
                </a:cubicBezTo>
                <a:cubicBezTo>
                  <a:pt x="21" y="68"/>
                  <a:pt x="21" y="68"/>
                  <a:pt x="21" y="68"/>
                </a:cubicBezTo>
                <a:cubicBezTo>
                  <a:pt x="21" y="139"/>
                  <a:pt x="21" y="139"/>
                  <a:pt x="21" y="139"/>
                </a:cubicBezTo>
                <a:cubicBezTo>
                  <a:pt x="21" y="142"/>
                  <a:pt x="24" y="145"/>
                  <a:pt x="27" y="145"/>
                </a:cubicBezTo>
                <a:cubicBezTo>
                  <a:pt x="38" y="145"/>
                  <a:pt x="38" y="145"/>
                  <a:pt x="38" y="145"/>
                </a:cubicBezTo>
                <a:cubicBezTo>
                  <a:pt x="38" y="81"/>
                  <a:pt x="38" y="81"/>
                  <a:pt x="38" y="81"/>
                </a:cubicBezTo>
                <a:cubicBezTo>
                  <a:pt x="71" y="81"/>
                  <a:pt x="71" y="81"/>
                  <a:pt x="71" y="81"/>
                </a:cubicBezTo>
                <a:cubicBezTo>
                  <a:pt x="71" y="145"/>
                  <a:pt x="71" y="145"/>
                  <a:pt x="71" y="145"/>
                </a:cubicBezTo>
                <a:cubicBezTo>
                  <a:pt x="130" y="145"/>
                  <a:pt x="130" y="145"/>
                  <a:pt x="130" y="145"/>
                </a:cubicBezTo>
                <a:cubicBezTo>
                  <a:pt x="134" y="145"/>
                  <a:pt x="136" y="142"/>
                  <a:pt x="136" y="139"/>
                </a:cubicBezTo>
                <a:cubicBezTo>
                  <a:pt x="136" y="68"/>
                  <a:pt x="136" y="68"/>
                  <a:pt x="136" y="68"/>
                </a:cubicBezTo>
                <a:cubicBezTo>
                  <a:pt x="148" y="68"/>
                  <a:pt x="148" y="68"/>
                  <a:pt x="148" y="68"/>
                </a:cubicBezTo>
                <a:cubicBezTo>
                  <a:pt x="155" y="68"/>
                  <a:pt x="157" y="64"/>
                  <a:pt x="151" y="59"/>
                </a:cubicBezTo>
                <a:close/>
                <a:moveTo>
                  <a:pt x="118" y="97"/>
                </a:moveTo>
                <a:cubicBezTo>
                  <a:pt x="89" y="97"/>
                  <a:pt x="89" y="97"/>
                  <a:pt x="89" y="97"/>
                </a:cubicBezTo>
                <a:cubicBezTo>
                  <a:pt x="89" y="72"/>
                  <a:pt x="89" y="72"/>
                  <a:pt x="89" y="72"/>
                </a:cubicBezTo>
                <a:cubicBezTo>
                  <a:pt x="118" y="72"/>
                  <a:pt x="118" y="72"/>
                  <a:pt x="118" y="72"/>
                </a:cubicBezTo>
                <a:lnTo>
                  <a:pt x="118" y="97"/>
                </a:lnTo>
                <a:close/>
              </a:path>
            </a:pathLst>
          </a:custGeom>
          <a:solidFill>
            <a:schemeClr val="bg1"/>
          </a:solidFill>
          <a:ln>
            <a:noFill/>
          </a:ln>
        </p:spPr>
        <p:txBody>
          <a:bodyPr vert="horz" wrap="square" lIns="162544" tIns="81272" rIns="162544" bIns="81272" numCol="1" anchor="t" anchorCtr="0" compatLnSpc="1"/>
          <a:lstStyle/>
          <a:p>
            <a:endParaRPr lang="en-US" sz="2400" dirty="0">
              <a:latin typeface="微软雅黑"/>
              <a:ea typeface="微软雅黑"/>
              <a:sym typeface="微软雅黑"/>
            </a:endParaRPr>
          </a:p>
        </p:txBody>
      </p:sp>
      <p:sp>
        <p:nvSpPr>
          <p:cNvPr id="3" name="文本框 2"/>
          <p:cNvSpPr txBox="1"/>
          <p:nvPr/>
        </p:nvSpPr>
        <p:spPr>
          <a:xfrm>
            <a:off x="770890" y="237469"/>
            <a:ext cx="10989738" cy="523220"/>
          </a:xfrm>
          <a:prstGeom prst="rect">
            <a:avLst/>
          </a:prstGeom>
          <a:noFill/>
        </p:spPr>
        <p:txBody>
          <a:bodyPr wrap="square">
            <a:spAutoFit/>
          </a:bodyPr>
          <a:lstStyle/>
          <a:p>
            <a:r>
              <a:rPr lang="zh-CN" altLang="en-US" sz="2800" b="1" dirty="0">
                <a:solidFill>
                  <a:schemeClr val="tx1">
                    <a:lumMod val="65000"/>
                    <a:lumOff val="35000"/>
                  </a:schemeClr>
                </a:solidFill>
                <a:latin typeface="微软雅黑"/>
                <a:ea typeface="微软雅黑"/>
                <a:cs typeface="Microsoft YaHei Bold" panose="020B0703020204020201" charset="-122"/>
                <a:sym typeface="微软雅黑"/>
              </a:rPr>
              <a:t>网页</a:t>
            </a:r>
            <a:endParaRPr lang="en-US" altLang="zh-CN" sz="2800" b="1" dirty="0">
              <a:solidFill>
                <a:schemeClr val="tx1">
                  <a:lumMod val="65000"/>
                  <a:lumOff val="35000"/>
                </a:schemeClr>
              </a:solidFill>
              <a:latin typeface="微软雅黑"/>
              <a:ea typeface="微软雅黑"/>
              <a:cs typeface="Microsoft YaHei Bold" panose="020B0703020204020201" charset="-122"/>
              <a:sym typeface="微软雅黑"/>
            </a:endParaRPr>
          </a:p>
        </p:txBody>
      </p:sp>
      <p:sp>
        <p:nvSpPr>
          <p:cNvPr id="32" name="Rectangle 3"/>
          <p:cNvSpPr txBox="1">
            <a:spLocks noChangeArrowheads="1"/>
          </p:cNvSpPr>
          <p:nvPr/>
        </p:nvSpPr>
        <p:spPr>
          <a:xfrm>
            <a:off x="838200" y="1118760"/>
            <a:ext cx="5427559" cy="4892934"/>
          </a:xfrm>
          <a:prstGeom prst="rect">
            <a:avLst/>
          </a:prstGeom>
        </p:spPr>
        <p:txBody>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思源宋体 CN" panose="02020400000000000000" pitchFamily="18" charset="-122"/>
                <a:ea typeface="思源宋体 CN" panose="02020400000000000000" pitchFamily="18" charset="-122"/>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思源宋体 CN" panose="02020400000000000000" pitchFamily="18" charset="-122"/>
                <a:ea typeface="思源宋体 CN" panose="02020400000000000000" pitchFamily="18" charset="-122"/>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思源宋体 CN" panose="02020400000000000000" pitchFamily="18" charset="-122"/>
                <a:ea typeface="思源宋体 CN" panose="02020400000000000000" pitchFamily="18" charset="-122"/>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思源宋体 CN" panose="02020400000000000000" pitchFamily="18" charset="-122"/>
                <a:ea typeface="思源宋体 CN" panose="02020400000000000000" pitchFamily="18" charset="-122"/>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思源宋体 CN" panose="02020400000000000000" pitchFamily="18" charset="-122"/>
                <a:ea typeface="思源宋体 CN" panose="02020400000000000000" pitchFamily="18" charset="-122"/>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lnSpc>
                <a:spcPct val="150000"/>
              </a:lnSpc>
            </a:pPr>
            <a:r>
              <a:rPr lang="zh-CN" altLang="en-US" sz="2000" dirty="0">
                <a:solidFill>
                  <a:schemeClr val="tx1">
                    <a:lumMod val="65000"/>
                    <a:lumOff val="35000"/>
                  </a:schemeClr>
                </a:solidFill>
                <a:latin typeface="微软雅黑"/>
                <a:ea typeface="微软雅黑"/>
                <a:sym typeface="微软雅黑"/>
              </a:rPr>
              <a:t>网页主要由文字、图像、超链接（单击可以跳转）、音频、视频以及动画等元素构成。</a:t>
            </a:r>
          </a:p>
          <a:p>
            <a:pPr>
              <a:lnSpc>
                <a:spcPct val="150000"/>
              </a:lnSpc>
            </a:pPr>
            <a:r>
              <a:rPr lang="zh-CN" altLang="en-US" sz="2000" dirty="0">
                <a:solidFill>
                  <a:schemeClr val="tx1">
                    <a:lumMod val="65000"/>
                    <a:lumOff val="35000"/>
                  </a:schemeClr>
                </a:solidFill>
                <a:latin typeface="微软雅黑"/>
                <a:ea typeface="微软雅黑"/>
                <a:sym typeface="微软雅黑"/>
              </a:rPr>
              <a:t>网页是使用</a:t>
            </a:r>
            <a:r>
              <a:rPr lang="en-US" altLang="zh-CN" sz="2000" dirty="0">
                <a:solidFill>
                  <a:srgbClr val="FF0000"/>
                </a:solidFill>
                <a:latin typeface="微软雅黑"/>
                <a:ea typeface="微软雅黑"/>
                <a:sym typeface="微软雅黑"/>
              </a:rPr>
              <a:t>HTML</a:t>
            </a:r>
            <a:r>
              <a:rPr lang="zh-CN" altLang="en-US" sz="2000" dirty="0">
                <a:solidFill>
                  <a:schemeClr val="tx1">
                    <a:lumMod val="65000"/>
                    <a:lumOff val="35000"/>
                  </a:schemeClr>
                </a:solidFill>
                <a:latin typeface="微软雅黑"/>
                <a:ea typeface="微软雅黑"/>
                <a:sym typeface="微软雅黑"/>
              </a:rPr>
              <a:t>（超文本标记语言）编写的</a:t>
            </a:r>
            <a:r>
              <a:rPr lang="zh-CN" altLang="en-US" sz="2000" dirty="0">
                <a:solidFill>
                  <a:srgbClr val="FF0000"/>
                </a:solidFill>
                <a:latin typeface="微软雅黑"/>
                <a:ea typeface="微软雅黑"/>
                <a:sym typeface="微软雅黑"/>
              </a:rPr>
              <a:t>纯文本文件</a:t>
            </a:r>
            <a:r>
              <a:rPr lang="zh-CN" altLang="en-US" sz="2000" dirty="0">
                <a:solidFill>
                  <a:schemeClr val="tx1">
                    <a:lumMod val="65000"/>
                    <a:lumOff val="35000"/>
                  </a:schemeClr>
                </a:solidFill>
                <a:latin typeface="微软雅黑"/>
                <a:ea typeface="微软雅黑"/>
                <a:sym typeface="微软雅黑"/>
              </a:rPr>
              <a:t>；</a:t>
            </a:r>
          </a:p>
          <a:p>
            <a:pPr>
              <a:lnSpc>
                <a:spcPct val="150000"/>
              </a:lnSpc>
            </a:pPr>
            <a:r>
              <a:rPr lang="zh-CN" altLang="en-US" sz="2000" dirty="0">
                <a:solidFill>
                  <a:schemeClr val="tx1">
                    <a:lumMod val="65000"/>
                    <a:lumOff val="35000"/>
                  </a:schemeClr>
                </a:solidFill>
                <a:latin typeface="微软雅黑"/>
                <a:ea typeface="微软雅黑"/>
                <a:sym typeface="微软雅黑"/>
              </a:rPr>
              <a:t>浏览器对该纯文本文件进行了解析，才生成了多姿多彩的网页。</a:t>
            </a:r>
            <a:endParaRPr lang="en-US" altLang="zh-CN" sz="2000" dirty="0">
              <a:solidFill>
                <a:schemeClr val="tx1">
                  <a:lumMod val="65000"/>
                  <a:lumOff val="35000"/>
                </a:schemeClr>
              </a:solidFill>
              <a:latin typeface="微软雅黑"/>
              <a:ea typeface="微软雅黑"/>
              <a:sym typeface="微软雅黑"/>
            </a:endParaRPr>
          </a:p>
          <a:p>
            <a:pPr marL="0" indent="0">
              <a:lnSpc>
                <a:spcPct val="150000"/>
              </a:lnSpc>
              <a:buNone/>
            </a:pPr>
            <a:endParaRPr lang="en-US" altLang="zh-CN" sz="2400" dirty="0">
              <a:solidFill>
                <a:schemeClr val="tx1">
                  <a:lumMod val="65000"/>
                  <a:lumOff val="35000"/>
                </a:schemeClr>
              </a:solidFill>
              <a:latin typeface="微软雅黑"/>
              <a:ea typeface="微软雅黑"/>
              <a:sym typeface="微软雅黑"/>
            </a:endParaRPr>
          </a:p>
          <a:p>
            <a:pPr>
              <a:lnSpc>
                <a:spcPct val="150000"/>
              </a:lnSpc>
            </a:pPr>
            <a:endParaRPr lang="zh-CN" altLang="en-US" sz="2400" dirty="0">
              <a:solidFill>
                <a:schemeClr val="tx1">
                  <a:lumMod val="65000"/>
                  <a:lumOff val="35000"/>
                </a:schemeClr>
              </a:solidFill>
              <a:latin typeface="微软雅黑"/>
              <a:ea typeface="微软雅黑"/>
              <a:sym typeface="微软雅黑"/>
            </a:endParaRPr>
          </a:p>
          <a:p>
            <a:pPr>
              <a:lnSpc>
                <a:spcPct val="150000"/>
              </a:lnSpc>
              <a:buFont typeface="Wingdings" pitchFamily="2" charset="2"/>
              <a:buNone/>
            </a:pPr>
            <a:endParaRPr lang="en-US" altLang="zh-CN" sz="2400" dirty="0">
              <a:solidFill>
                <a:schemeClr val="tx1">
                  <a:lumMod val="65000"/>
                  <a:lumOff val="35000"/>
                </a:schemeClr>
              </a:solidFill>
              <a:latin typeface="微软雅黑"/>
              <a:ea typeface="微软雅黑"/>
              <a:sym typeface="微软雅黑"/>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5461" y="730754"/>
            <a:ext cx="5738813" cy="5248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85944009"/>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47650" y="247015"/>
            <a:ext cx="523240" cy="523240"/>
            <a:chOff x="5010150" y="1675396"/>
            <a:chExt cx="3228975" cy="3228975"/>
          </a:xfrm>
        </p:grpSpPr>
        <p:sp>
          <p:nvSpPr>
            <p:cNvPr id="5" name="矩形: 对角圆角 4"/>
            <p:cNvSpPr/>
            <p:nvPr/>
          </p:nvSpPr>
          <p:spPr>
            <a:xfrm>
              <a:off x="5010150" y="1675396"/>
              <a:ext cx="3228975" cy="3228975"/>
            </a:xfrm>
            <a:prstGeom prst="round2DiagRect">
              <a:avLst>
                <a:gd name="adj1" fmla="val 34872"/>
                <a:gd name="adj2" fmla="val 0"/>
              </a:avLst>
            </a:prstGeom>
            <a:solidFill>
              <a:srgbClr val="126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sp>
          <p:nvSpPr>
            <p:cNvPr id="6" name="椭圆 5"/>
            <p:cNvSpPr/>
            <p:nvPr/>
          </p:nvSpPr>
          <p:spPr>
            <a:xfrm>
              <a:off x="5494030" y="2159276"/>
              <a:ext cx="2261215" cy="2261215"/>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sp>
          <p:nvSpPr>
            <p:cNvPr id="7" name="椭圆 6"/>
            <p:cNvSpPr/>
            <p:nvPr/>
          </p:nvSpPr>
          <p:spPr>
            <a:xfrm>
              <a:off x="5885359" y="2550605"/>
              <a:ext cx="1478557" cy="147855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grpSp>
      <p:sp>
        <p:nvSpPr>
          <p:cNvPr id="37" name="Freeform 143"/>
          <p:cNvSpPr>
            <a:spLocks noEditPoints="1"/>
          </p:cNvSpPr>
          <p:nvPr/>
        </p:nvSpPr>
        <p:spPr bwMode="auto">
          <a:xfrm>
            <a:off x="5445250" y="2940168"/>
            <a:ext cx="1301499" cy="1153878"/>
          </a:xfrm>
          <a:custGeom>
            <a:avLst/>
            <a:gdLst>
              <a:gd name="T0" fmla="*/ 151 w 157"/>
              <a:gd name="T1" fmla="*/ 59 h 145"/>
              <a:gd name="T2" fmla="*/ 130 w 157"/>
              <a:gd name="T3" fmla="*/ 41 h 145"/>
              <a:gd name="T4" fmla="*/ 110 w 157"/>
              <a:gd name="T5" fmla="*/ 23 h 145"/>
              <a:gd name="T6" fmla="*/ 88 w 157"/>
              <a:gd name="T7" fmla="*/ 5 h 145"/>
              <a:gd name="T8" fmla="*/ 69 w 157"/>
              <a:gd name="T9" fmla="*/ 5 h 145"/>
              <a:gd name="T10" fmla="*/ 47 w 157"/>
              <a:gd name="T11" fmla="*/ 23 h 145"/>
              <a:gd name="T12" fmla="*/ 27 w 157"/>
              <a:gd name="T13" fmla="*/ 41 h 145"/>
              <a:gd name="T14" fmla="*/ 6 w 157"/>
              <a:gd name="T15" fmla="*/ 59 h 145"/>
              <a:gd name="T16" fmla="*/ 9 w 157"/>
              <a:gd name="T17" fmla="*/ 68 h 145"/>
              <a:gd name="T18" fmla="*/ 21 w 157"/>
              <a:gd name="T19" fmla="*/ 68 h 145"/>
              <a:gd name="T20" fmla="*/ 21 w 157"/>
              <a:gd name="T21" fmla="*/ 139 h 145"/>
              <a:gd name="T22" fmla="*/ 27 w 157"/>
              <a:gd name="T23" fmla="*/ 145 h 145"/>
              <a:gd name="T24" fmla="*/ 38 w 157"/>
              <a:gd name="T25" fmla="*/ 145 h 145"/>
              <a:gd name="T26" fmla="*/ 38 w 157"/>
              <a:gd name="T27" fmla="*/ 81 h 145"/>
              <a:gd name="T28" fmla="*/ 71 w 157"/>
              <a:gd name="T29" fmla="*/ 81 h 145"/>
              <a:gd name="T30" fmla="*/ 71 w 157"/>
              <a:gd name="T31" fmla="*/ 145 h 145"/>
              <a:gd name="T32" fmla="*/ 130 w 157"/>
              <a:gd name="T33" fmla="*/ 145 h 145"/>
              <a:gd name="T34" fmla="*/ 136 w 157"/>
              <a:gd name="T35" fmla="*/ 139 h 145"/>
              <a:gd name="T36" fmla="*/ 136 w 157"/>
              <a:gd name="T37" fmla="*/ 68 h 145"/>
              <a:gd name="T38" fmla="*/ 148 w 157"/>
              <a:gd name="T39" fmla="*/ 68 h 145"/>
              <a:gd name="T40" fmla="*/ 151 w 157"/>
              <a:gd name="T41" fmla="*/ 59 h 145"/>
              <a:gd name="T42" fmla="*/ 118 w 157"/>
              <a:gd name="T43" fmla="*/ 97 h 145"/>
              <a:gd name="T44" fmla="*/ 89 w 157"/>
              <a:gd name="T45" fmla="*/ 97 h 145"/>
              <a:gd name="T46" fmla="*/ 89 w 157"/>
              <a:gd name="T47" fmla="*/ 72 h 145"/>
              <a:gd name="T48" fmla="*/ 118 w 157"/>
              <a:gd name="T49" fmla="*/ 72 h 145"/>
              <a:gd name="T50" fmla="*/ 118 w 157"/>
              <a:gd name="T51" fmla="*/ 97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7" h="145">
                <a:moveTo>
                  <a:pt x="151" y="59"/>
                </a:moveTo>
                <a:cubicBezTo>
                  <a:pt x="130" y="41"/>
                  <a:pt x="130" y="41"/>
                  <a:pt x="130" y="41"/>
                </a:cubicBezTo>
                <a:cubicBezTo>
                  <a:pt x="124" y="36"/>
                  <a:pt x="115" y="28"/>
                  <a:pt x="110" y="23"/>
                </a:cubicBezTo>
                <a:cubicBezTo>
                  <a:pt x="88" y="5"/>
                  <a:pt x="88" y="5"/>
                  <a:pt x="88" y="5"/>
                </a:cubicBezTo>
                <a:cubicBezTo>
                  <a:pt x="83" y="0"/>
                  <a:pt x="74" y="0"/>
                  <a:pt x="69" y="5"/>
                </a:cubicBezTo>
                <a:cubicBezTo>
                  <a:pt x="47" y="23"/>
                  <a:pt x="47" y="23"/>
                  <a:pt x="47" y="23"/>
                </a:cubicBezTo>
                <a:cubicBezTo>
                  <a:pt x="42" y="28"/>
                  <a:pt x="33" y="36"/>
                  <a:pt x="27" y="41"/>
                </a:cubicBezTo>
                <a:cubicBezTo>
                  <a:pt x="6" y="59"/>
                  <a:pt x="6" y="59"/>
                  <a:pt x="6" y="59"/>
                </a:cubicBezTo>
                <a:cubicBezTo>
                  <a:pt x="0" y="64"/>
                  <a:pt x="2" y="68"/>
                  <a:pt x="9" y="68"/>
                </a:cubicBezTo>
                <a:cubicBezTo>
                  <a:pt x="21" y="68"/>
                  <a:pt x="21" y="68"/>
                  <a:pt x="21" y="68"/>
                </a:cubicBezTo>
                <a:cubicBezTo>
                  <a:pt x="21" y="139"/>
                  <a:pt x="21" y="139"/>
                  <a:pt x="21" y="139"/>
                </a:cubicBezTo>
                <a:cubicBezTo>
                  <a:pt x="21" y="142"/>
                  <a:pt x="24" y="145"/>
                  <a:pt x="27" y="145"/>
                </a:cubicBezTo>
                <a:cubicBezTo>
                  <a:pt x="38" y="145"/>
                  <a:pt x="38" y="145"/>
                  <a:pt x="38" y="145"/>
                </a:cubicBezTo>
                <a:cubicBezTo>
                  <a:pt x="38" y="81"/>
                  <a:pt x="38" y="81"/>
                  <a:pt x="38" y="81"/>
                </a:cubicBezTo>
                <a:cubicBezTo>
                  <a:pt x="71" y="81"/>
                  <a:pt x="71" y="81"/>
                  <a:pt x="71" y="81"/>
                </a:cubicBezTo>
                <a:cubicBezTo>
                  <a:pt x="71" y="145"/>
                  <a:pt x="71" y="145"/>
                  <a:pt x="71" y="145"/>
                </a:cubicBezTo>
                <a:cubicBezTo>
                  <a:pt x="130" y="145"/>
                  <a:pt x="130" y="145"/>
                  <a:pt x="130" y="145"/>
                </a:cubicBezTo>
                <a:cubicBezTo>
                  <a:pt x="134" y="145"/>
                  <a:pt x="136" y="142"/>
                  <a:pt x="136" y="139"/>
                </a:cubicBezTo>
                <a:cubicBezTo>
                  <a:pt x="136" y="68"/>
                  <a:pt x="136" y="68"/>
                  <a:pt x="136" y="68"/>
                </a:cubicBezTo>
                <a:cubicBezTo>
                  <a:pt x="148" y="68"/>
                  <a:pt x="148" y="68"/>
                  <a:pt x="148" y="68"/>
                </a:cubicBezTo>
                <a:cubicBezTo>
                  <a:pt x="155" y="68"/>
                  <a:pt x="157" y="64"/>
                  <a:pt x="151" y="59"/>
                </a:cubicBezTo>
                <a:close/>
                <a:moveTo>
                  <a:pt x="118" y="97"/>
                </a:moveTo>
                <a:cubicBezTo>
                  <a:pt x="89" y="97"/>
                  <a:pt x="89" y="97"/>
                  <a:pt x="89" y="97"/>
                </a:cubicBezTo>
                <a:cubicBezTo>
                  <a:pt x="89" y="72"/>
                  <a:pt x="89" y="72"/>
                  <a:pt x="89" y="72"/>
                </a:cubicBezTo>
                <a:cubicBezTo>
                  <a:pt x="118" y="72"/>
                  <a:pt x="118" y="72"/>
                  <a:pt x="118" y="72"/>
                </a:cubicBezTo>
                <a:lnTo>
                  <a:pt x="118" y="97"/>
                </a:lnTo>
                <a:close/>
              </a:path>
            </a:pathLst>
          </a:custGeom>
          <a:solidFill>
            <a:schemeClr val="bg1"/>
          </a:solidFill>
          <a:ln>
            <a:noFill/>
          </a:ln>
        </p:spPr>
        <p:txBody>
          <a:bodyPr vert="horz" wrap="square" lIns="162544" tIns="81272" rIns="162544" bIns="81272" numCol="1" anchor="t" anchorCtr="0" compatLnSpc="1"/>
          <a:lstStyle/>
          <a:p>
            <a:endParaRPr lang="en-US" sz="2400" dirty="0">
              <a:latin typeface="微软雅黑"/>
              <a:ea typeface="微软雅黑"/>
              <a:sym typeface="微软雅黑"/>
            </a:endParaRPr>
          </a:p>
        </p:txBody>
      </p:sp>
      <p:sp>
        <p:nvSpPr>
          <p:cNvPr id="3" name="文本框 2"/>
          <p:cNvSpPr txBox="1"/>
          <p:nvPr/>
        </p:nvSpPr>
        <p:spPr>
          <a:xfrm>
            <a:off x="770890" y="237469"/>
            <a:ext cx="10989738" cy="523220"/>
          </a:xfrm>
          <a:prstGeom prst="rect">
            <a:avLst/>
          </a:prstGeom>
          <a:noFill/>
        </p:spPr>
        <p:txBody>
          <a:bodyPr wrap="square">
            <a:spAutoFit/>
          </a:bodyPr>
          <a:lstStyle/>
          <a:p>
            <a:r>
              <a:rPr lang="zh-CN" altLang="en-US" sz="2800" b="1" dirty="0">
                <a:solidFill>
                  <a:schemeClr val="tx1">
                    <a:lumMod val="65000"/>
                    <a:lumOff val="35000"/>
                  </a:schemeClr>
                </a:solidFill>
                <a:latin typeface="微软雅黑"/>
                <a:ea typeface="微软雅黑"/>
                <a:cs typeface="Microsoft YaHei Bold" panose="020B0703020204020201" charset="-122"/>
                <a:sym typeface="微软雅黑"/>
              </a:rPr>
              <a:t>网站</a:t>
            </a:r>
            <a:endParaRPr lang="en-US" altLang="zh-CN" sz="2800" b="1" dirty="0">
              <a:solidFill>
                <a:schemeClr val="tx1">
                  <a:lumMod val="65000"/>
                  <a:lumOff val="35000"/>
                </a:schemeClr>
              </a:solidFill>
              <a:latin typeface="微软雅黑"/>
              <a:ea typeface="微软雅黑"/>
              <a:cs typeface="Microsoft YaHei Bold" panose="020B0703020204020201" charset="-122"/>
              <a:sym typeface="微软雅黑"/>
            </a:endParaRPr>
          </a:p>
        </p:txBody>
      </p:sp>
      <p:sp>
        <p:nvSpPr>
          <p:cNvPr id="32" name="Rectangle 3"/>
          <p:cNvSpPr txBox="1">
            <a:spLocks noChangeArrowheads="1"/>
          </p:cNvSpPr>
          <p:nvPr/>
        </p:nvSpPr>
        <p:spPr>
          <a:xfrm>
            <a:off x="838200" y="1118760"/>
            <a:ext cx="10620983" cy="4892934"/>
          </a:xfrm>
          <a:prstGeom prst="rect">
            <a:avLst/>
          </a:prstGeom>
        </p:spPr>
        <p:txBody>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思源宋体 CN" panose="02020400000000000000" pitchFamily="18" charset="-122"/>
                <a:ea typeface="思源宋体 CN" panose="02020400000000000000" pitchFamily="18" charset="-122"/>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思源宋体 CN" panose="02020400000000000000" pitchFamily="18" charset="-122"/>
                <a:ea typeface="思源宋体 CN" panose="02020400000000000000" pitchFamily="18" charset="-122"/>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思源宋体 CN" panose="02020400000000000000" pitchFamily="18" charset="-122"/>
                <a:ea typeface="思源宋体 CN" panose="02020400000000000000" pitchFamily="18" charset="-122"/>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思源宋体 CN" panose="02020400000000000000" pitchFamily="18" charset="-122"/>
                <a:ea typeface="思源宋体 CN" panose="02020400000000000000" pitchFamily="18" charset="-122"/>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思源宋体 CN" panose="02020400000000000000" pitchFamily="18" charset="-122"/>
                <a:ea typeface="思源宋体 CN" panose="02020400000000000000" pitchFamily="18" charset="-122"/>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lnSpc>
                <a:spcPct val="150000"/>
              </a:lnSpc>
            </a:pPr>
            <a:r>
              <a:rPr lang="zh-CN" altLang="en-US" sz="2000" dirty="0">
                <a:solidFill>
                  <a:schemeClr val="tx1">
                    <a:lumMod val="65000"/>
                    <a:lumOff val="35000"/>
                  </a:schemeClr>
                </a:solidFill>
                <a:latin typeface="微软雅黑"/>
                <a:ea typeface="微软雅黑"/>
                <a:sym typeface="微软雅黑"/>
              </a:rPr>
              <a:t>网站包含一个或多个网页，网页之间通过超链接关联在一起。</a:t>
            </a:r>
            <a:endParaRPr lang="en-US" altLang="zh-CN" sz="2000" dirty="0">
              <a:solidFill>
                <a:schemeClr val="tx1">
                  <a:lumMod val="65000"/>
                  <a:lumOff val="35000"/>
                </a:schemeClr>
              </a:solidFill>
              <a:latin typeface="微软雅黑"/>
              <a:ea typeface="微软雅黑"/>
              <a:sym typeface="微软雅黑"/>
            </a:endParaRPr>
          </a:p>
          <a:p>
            <a:pPr>
              <a:lnSpc>
                <a:spcPct val="150000"/>
              </a:lnSpc>
            </a:pPr>
            <a:r>
              <a:rPr lang="zh-CN" altLang="en-US" sz="2000" dirty="0">
                <a:solidFill>
                  <a:schemeClr val="tx1">
                    <a:lumMod val="65000"/>
                    <a:lumOff val="35000"/>
                  </a:schemeClr>
                </a:solidFill>
                <a:latin typeface="微软雅黑"/>
                <a:ea typeface="微软雅黑"/>
                <a:sym typeface="微软雅黑"/>
              </a:rPr>
              <a:t>一个网站对应磁盘上的一个</a:t>
            </a:r>
            <a:r>
              <a:rPr lang="zh-CN" altLang="en-US" sz="2000" dirty="0">
                <a:solidFill>
                  <a:srgbClr val="FF0000"/>
                </a:solidFill>
                <a:latin typeface="微软雅黑"/>
                <a:ea typeface="微软雅黑"/>
                <a:sym typeface="微软雅黑"/>
              </a:rPr>
              <a:t>文件夹</a:t>
            </a:r>
            <a:r>
              <a:rPr lang="zh-CN" altLang="en-US" sz="2000" dirty="0">
                <a:solidFill>
                  <a:schemeClr val="tx1">
                    <a:lumMod val="65000"/>
                    <a:lumOff val="35000"/>
                  </a:schemeClr>
                </a:solidFill>
                <a:latin typeface="微软雅黑"/>
                <a:ea typeface="微软雅黑"/>
                <a:sym typeface="微软雅黑"/>
              </a:rPr>
              <a:t>，网站的所有网页和其他资源文件都会放在该文件夹下或其子文件夹下（</a:t>
            </a:r>
            <a:r>
              <a:rPr lang="zh-CN" altLang="zh-CN" sz="2000" dirty="0">
                <a:solidFill>
                  <a:schemeClr val="tx1">
                    <a:lumMod val="65000"/>
                    <a:lumOff val="35000"/>
                  </a:schemeClr>
                </a:solidFill>
                <a:latin typeface="微软雅黑"/>
                <a:ea typeface="微软雅黑"/>
                <a:sym typeface="微软雅黑"/>
              </a:rPr>
              <a:t>设计良好的网站通常是将网页及其它资源</a:t>
            </a:r>
            <a:r>
              <a:rPr lang="zh-CN" altLang="en-US" sz="2000" dirty="0">
                <a:solidFill>
                  <a:schemeClr val="tx1">
                    <a:lumMod val="65000"/>
                    <a:lumOff val="35000"/>
                  </a:schemeClr>
                </a:solidFill>
                <a:latin typeface="微软雅黑"/>
                <a:ea typeface="微软雅黑"/>
                <a:sym typeface="微软雅黑"/>
              </a:rPr>
              <a:t>文件</a:t>
            </a:r>
            <a:r>
              <a:rPr lang="zh-CN" altLang="zh-CN" sz="2000" dirty="0">
                <a:solidFill>
                  <a:schemeClr val="tx1">
                    <a:lumMod val="65000"/>
                    <a:lumOff val="35000"/>
                  </a:schemeClr>
                </a:solidFill>
                <a:latin typeface="微软雅黑"/>
                <a:ea typeface="微软雅黑"/>
                <a:sym typeface="微软雅黑"/>
              </a:rPr>
              <a:t>分门别类地保存在相应的文件夹中以方便管理和维护</a:t>
            </a:r>
            <a:r>
              <a:rPr lang="zh-CN" altLang="en-US" sz="2000" dirty="0">
                <a:solidFill>
                  <a:schemeClr val="tx1">
                    <a:lumMod val="65000"/>
                    <a:lumOff val="35000"/>
                  </a:schemeClr>
                </a:solidFill>
                <a:latin typeface="微软雅黑"/>
                <a:ea typeface="微软雅黑"/>
                <a:sym typeface="微软雅黑"/>
              </a:rPr>
              <a:t>）</a:t>
            </a:r>
            <a:r>
              <a:rPr lang="zh-CN" altLang="zh-CN" sz="2000" dirty="0">
                <a:solidFill>
                  <a:schemeClr val="tx1">
                    <a:lumMod val="65000"/>
                    <a:lumOff val="35000"/>
                  </a:schemeClr>
                </a:solidFill>
                <a:latin typeface="微软雅黑"/>
                <a:ea typeface="微软雅黑"/>
                <a:sym typeface="微软雅黑"/>
              </a:rPr>
              <a:t>。</a:t>
            </a:r>
            <a:endParaRPr lang="en-US" altLang="zh-CN" sz="2000" dirty="0">
              <a:solidFill>
                <a:schemeClr val="tx1">
                  <a:lumMod val="65000"/>
                  <a:lumOff val="35000"/>
                </a:schemeClr>
              </a:solidFill>
              <a:latin typeface="微软雅黑"/>
              <a:ea typeface="微软雅黑"/>
              <a:sym typeface="微软雅黑"/>
            </a:endParaRPr>
          </a:p>
          <a:p>
            <a:pPr>
              <a:lnSpc>
                <a:spcPct val="150000"/>
              </a:lnSpc>
            </a:pPr>
            <a:r>
              <a:rPr lang="zh-CN" altLang="en-US" sz="2000" dirty="0">
                <a:solidFill>
                  <a:schemeClr val="tx1">
                    <a:lumMod val="65000"/>
                    <a:lumOff val="35000"/>
                  </a:schemeClr>
                </a:solidFill>
                <a:latin typeface="微软雅黑"/>
                <a:ea typeface="微软雅黑"/>
                <a:sym typeface="微软雅黑"/>
              </a:rPr>
              <a:t>网页通过链接组织在一起，其中有个网页称为</a:t>
            </a:r>
            <a:r>
              <a:rPr lang="zh-CN" altLang="en-US" sz="2000" dirty="0">
                <a:solidFill>
                  <a:srgbClr val="FF0000"/>
                </a:solidFill>
                <a:latin typeface="微软雅黑"/>
                <a:ea typeface="微软雅黑"/>
                <a:sym typeface="微软雅黑"/>
              </a:rPr>
              <a:t>首页</a:t>
            </a:r>
            <a:r>
              <a:rPr lang="zh-CN" altLang="en-US" sz="2000" dirty="0">
                <a:solidFill>
                  <a:schemeClr val="tx1">
                    <a:lumMod val="65000"/>
                    <a:lumOff val="35000"/>
                  </a:schemeClr>
                </a:solidFill>
                <a:latin typeface="微软雅黑"/>
                <a:ea typeface="微软雅黑"/>
                <a:sym typeface="微软雅黑"/>
              </a:rPr>
              <a:t>（网站的入口），常命名为</a:t>
            </a:r>
            <a:r>
              <a:rPr lang="en-US" altLang="zh-CN" sz="2000" dirty="0">
                <a:solidFill>
                  <a:schemeClr val="tx1">
                    <a:lumMod val="65000"/>
                    <a:lumOff val="35000"/>
                  </a:schemeClr>
                </a:solidFill>
                <a:latin typeface="微软雅黑"/>
                <a:ea typeface="微软雅黑"/>
                <a:sym typeface="微软雅黑"/>
              </a:rPr>
              <a:t>index</a:t>
            </a:r>
            <a:r>
              <a:rPr lang="zh-CN" altLang="en-US" sz="2000" dirty="0">
                <a:solidFill>
                  <a:schemeClr val="tx1">
                    <a:lumMod val="65000"/>
                    <a:lumOff val="35000"/>
                  </a:schemeClr>
                </a:solidFill>
                <a:latin typeface="微软雅黑"/>
                <a:ea typeface="微软雅黑"/>
                <a:sym typeface="微软雅黑"/>
              </a:rPr>
              <a:t>或</a:t>
            </a:r>
            <a:r>
              <a:rPr lang="en-US" altLang="zh-CN" sz="2000" dirty="0">
                <a:solidFill>
                  <a:schemeClr val="tx1">
                    <a:lumMod val="65000"/>
                    <a:lumOff val="35000"/>
                  </a:schemeClr>
                </a:solidFill>
                <a:latin typeface="微软雅黑"/>
                <a:ea typeface="微软雅黑"/>
                <a:sym typeface="微软雅黑"/>
              </a:rPr>
              <a:t>default</a:t>
            </a:r>
            <a:r>
              <a:rPr lang="zh-CN" altLang="en-US" sz="2000" dirty="0">
                <a:solidFill>
                  <a:schemeClr val="tx1">
                    <a:lumMod val="65000"/>
                    <a:lumOff val="35000"/>
                  </a:schemeClr>
                </a:solidFill>
                <a:latin typeface="微软雅黑"/>
                <a:ea typeface="微软雅黑"/>
                <a:sym typeface="微软雅黑"/>
              </a:rPr>
              <a:t>加上扩展名，例如：</a:t>
            </a:r>
            <a:r>
              <a:rPr lang="en-US" altLang="zh-CN" sz="2000" dirty="0">
                <a:solidFill>
                  <a:schemeClr val="tx1">
                    <a:lumMod val="65000"/>
                    <a:lumOff val="35000"/>
                  </a:schemeClr>
                </a:solidFill>
                <a:latin typeface="微软雅黑"/>
                <a:ea typeface="微软雅黑"/>
                <a:sym typeface="微软雅黑"/>
              </a:rPr>
              <a:t> index.htm</a:t>
            </a:r>
            <a:r>
              <a:rPr lang="zh-CN" altLang="en-US" sz="2000" dirty="0">
                <a:solidFill>
                  <a:schemeClr val="tx1">
                    <a:lumMod val="65000"/>
                    <a:lumOff val="35000"/>
                  </a:schemeClr>
                </a:solidFill>
                <a:latin typeface="微软雅黑"/>
                <a:ea typeface="微软雅黑"/>
                <a:sym typeface="微软雅黑"/>
              </a:rPr>
              <a:t>或</a:t>
            </a:r>
            <a:r>
              <a:rPr lang="en-US" altLang="zh-CN" sz="2000" dirty="0">
                <a:solidFill>
                  <a:srgbClr val="FF0000"/>
                </a:solidFill>
                <a:latin typeface="微软雅黑"/>
                <a:ea typeface="微软雅黑"/>
                <a:sym typeface="微软雅黑"/>
              </a:rPr>
              <a:t>index.html</a:t>
            </a:r>
            <a:r>
              <a:rPr lang="zh-CN" altLang="en-US" sz="2000" dirty="0">
                <a:solidFill>
                  <a:srgbClr val="FF0000"/>
                </a:solidFill>
                <a:latin typeface="微软雅黑"/>
                <a:ea typeface="微软雅黑"/>
                <a:sym typeface="微软雅黑"/>
              </a:rPr>
              <a:t>（推荐）</a:t>
            </a:r>
            <a:endParaRPr lang="en-US" altLang="zh-CN" sz="2000" dirty="0">
              <a:solidFill>
                <a:srgbClr val="FF0000"/>
              </a:solidFill>
              <a:latin typeface="微软雅黑"/>
              <a:ea typeface="微软雅黑"/>
              <a:sym typeface="微软雅黑"/>
            </a:endParaRPr>
          </a:p>
          <a:p>
            <a:pPr marL="0" indent="0">
              <a:lnSpc>
                <a:spcPct val="150000"/>
              </a:lnSpc>
              <a:buNone/>
            </a:pPr>
            <a:r>
              <a:rPr lang="zh-CN" altLang="en-US" sz="2000" dirty="0">
                <a:solidFill>
                  <a:schemeClr val="tx1">
                    <a:lumMod val="65000"/>
                    <a:lumOff val="35000"/>
                  </a:schemeClr>
                </a:solidFill>
                <a:latin typeface="微软雅黑"/>
                <a:ea typeface="微软雅黑"/>
                <a:sym typeface="微软雅黑"/>
              </a:rPr>
              <a:t>注意：首页必须放在网站的</a:t>
            </a:r>
            <a:r>
              <a:rPr lang="zh-CN" altLang="en-US" sz="2000" dirty="0">
                <a:solidFill>
                  <a:srgbClr val="FF0000"/>
                </a:solidFill>
                <a:latin typeface="微软雅黑"/>
                <a:ea typeface="微软雅黑"/>
                <a:sym typeface="微软雅黑"/>
              </a:rPr>
              <a:t>根目录</a:t>
            </a:r>
            <a:r>
              <a:rPr lang="zh-CN" altLang="en-US" sz="2000" dirty="0">
                <a:solidFill>
                  <a:schemeClr val="tx1">
                    <a:lumMod val="65000"/>
                    <a:lumOff val="35000"/>
                  </a:schemeClr>
                </a:solidFill>
                <a:latin typeface="微软雅黑"/>
                <a:ea typeface="微软雅黑"/>
                <a:sym typeface="微软雅黑"/>
              </a:rPr>
              <a:t>下。</a:t>
            </a:r>
            <a:endParaRPr lang="zh-CN" altLang="en-US" sz="1800" dirty="0">
              <a:solidFill>
                <a:schemeClr val="tx1">
                  <a:lumMod val="65000"/>
                  <a:lumOff val="35000"/>
                </a:schemeClr>
              </a:solidFill>
              <a:latin typeface="微软雅黑"/>
              <a:ea typeface="微软雅黑"/>
              <a:sym typeface="微软雅黑"/>
            </a:endParaRPr>
          </a:p>
          <a:p>
            <a:pPr marL="0" indent="0">
              <a:lnSpc>
                <a:spcPct val="150000"/>
              </a:lnSpc>
              <a:buNone/>
            </a:pPr>
            <a:endParaRPr lang="zh-CN" altLang="en-US" sz="2400" dirty="0">
              <a:solidFill>
                <a:schemeClr val="tx1">
                  <a:lumMod val="65000"/>
                  <a:lumOff val="35000"/>
                </a:schemeClr>
              </a:solidFill>
              <a:latin typeface="微软雅黑"/>
              <a:ea typeface="微软雅黑"/>
              <a:sym typeface="微软雅黑"/>
            </a:endParaRPr>
          </a:p>
          <a:p>
            <a:pPr>
              <a:lnSpc>
                <a:spcPct val="150000"/>
              </a:lnSpc>
              <a:buFont typeface="Wingdings" pitchFamily="2" charset="2"/>
              <a:buNone/>
            </a:pPr>
            <a:endParaRPr lang="en-US" altLang="zh-CN" sz="2400" dirty="0">
              <a:solidFill>
                <a:schemeClr val="tx1">
                  <a:lumMod val="65000"/>
                  <a:lumOff val="35000"/>
                </a:schemeClr>
              </a:solidFill>
              <a:latin typeface="微软雅黑"/>
              <a:ea typeface="微软雅黑"/>
              <a:sym typeface="微软雅黑"/>
            </a:endParaRPr>
          </a:p>
        </p:txBody>
      </p:sp>
    </p:spTree>
    <p:extLst>
      <p:ext uri="{BB962C8B-B14F-4D97-AF65-F5344CB8AC3E}">
        <p14:creationId xmlns:p14="http://schemas.microsoft.com/office/powerpoint/2010/main" val="2856061278"/>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形状&#10;&#10;低可信度描述已自动生成"/>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9" name="组合 8"/>
          <p:cNvGrpSpPr/>
          <p:nvPr/>
        </p:nvGrpSpPr>
        <p:grpSpPr>
          <a:xfrm>
            <a:off x="3457575" y="2722245"/>
            <a:ext cx="1428115" cy="1412875"/>
            <a:chOff x="5770091" y="1130928"/>
            <a:chExt cx="1837018" cy="1816598"/>
          </a:xfrm>
        </p:grpSpPr>
        <p:sp>
          <p:nvSpPr>
            <p:cNvPr id="14" name="椭圆 13"/>
            <p:cNvSpPr/>
            <p:nvPr/>
          </p:nvSpPr>
          <p:spPr>
            <a:xfrm>
              <a:off x="5770091" y="1130928"/>
              <a:ext cx="1816598" cy="1816598"/>
            </a:xfrm>
            <a:prstGeom prst="ellipse">
              <a:avLst/>
            </a:prstGeom>
            <a:gradFill>
              <a:gsLst>
                <a:gs pos="100000">
                  <a:srgbClr val="0D46EC"/>
                </a:gs>
                <a:gs pos="35000">
                  <a:srgbClr val="00B0F0"/>
                </a:gs>
              </a:gsLst>
              <a:lin ang="3600000" scaled="0"/>
            </a:gradFill>
            <a:ln w="12700" cap="flat" cmpd="sng" algn="ctr">
              <a:noFill/>
              <a:prstDash val="solid"/>
              <a:miter lim="800000"/>
            </a:ln>
            <a:effectLst>
              <a:outerShdw blurRad="762000" sx="95000" sy="95000" algn="ctr" rotWithShape="0">
                <a:prstClr val="black">
                  <a:alpha val="15000"/>
                </a:prstClr>
              </a:outerShdw>
            </a:effectLst>
          </p:spPr>
          <p:txBody>
            <a:bodyPr rtlCol="0" anchor="ctr"/>
            <a:lstStyle/>
            <a:p>
              <a:pPr algn="ctr"/>
              <a:endParaRPr lang="zh-CN" altLang="en-US" sz="8000" kern="0" dirty="0">
                <a:solidFill>
                  <a:schemeClr val="bg1"/>
                </a:solidFill>
                <a:latin typeface="微软雅黑"/>
                <a:ea typeface="微软雅黑"/>
                <a:sym typeface="微软雅黑"/>
              </a:endParaRPr>
            </a:p>
          </p:txBody>
        </p:sp>
        <p:sp>
          <p:nvSpPr>
            <p:cNvPr id="15" name="文本框 14"/>
            <p:cNvSpPr txBox="1"/>
            <p:nvPr/>
          </p:nvSpPr>
          <p:spPr>
            <a:xfrm>
              <a:off x="5790511" y="1428078"/>
              <a:ext cx="1816598" cy="1304685"/>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6000" b="1" kern="0" dirty="0">
                  <a:solidFill>
                    <a:schemeClr val="bg1"/>
                  </a:solidFill>
                  <a:latin typeface="微软雅黑"/>
                  <a:ea typeface="微软雅黑"/>
                  <a:sym typeface="微软雅黑"/>
                </a:rPr>
                <a:t>2</a:t>
              </a:r>
              <a:endParaRPr kumimoji="0" lang="en-US" altLang="zh-CN" sz="6000" b="1" i="0" u="none" strike="noStrike" kern="0" cap="none" spc="0" normalizeH="0" baseline="0" noProof="0" dirty="0">
                <a:ln>
                  <a:noFill/>
                </a:ln>
                <a:solidFill>
                  <a:schemeClr val="bg1"/>
                </a:solidFill>
                <a:effectLst/>
                <a:uLnTx/>
                <a:uFillTx/>
                <a:latin typeface="微软雅黑"/>
                <a:ea typeface="微软雅黑"/>
                <a:sym typeface="微软雅黑"/>
              </a:endParaRPr>
            </a:p>
          </p:txBody>
        </p:sp>
      </p:grpSp>
      <p:sp>
        <p:nvSpPr>
          <p:cNvPr id="16" name="文本框 15"/>
          <p:cNvSpPr txBox="1"/>
          <p:nvPr/>
        </p:nvSpPr>
        <p:spPr>
          <a:xfrm>
            <a:off x="5103778" y="3013456"/>
            <a:ext cx="5343727" cy="769441"/>
          </a:xfrm>
          <a:prstGeom prst="rect">
            <a:avLst/>
          </a:prstGeom>
          <a:noFill/>
        </p:spPr>
        <p:txBody>
          <a:bodyPr wrap="square" rtlCol="0">
            <a:spAutoFit/>
          </a:bodyPr>
          <a:lstStyle/>
          <a:p>
            <a:r>
              <a:rPr lang="zh-CN" altLang="en-US" sz="4400" b="1" dirty="0">
                <a:solidFill>
                  <a:schemeClr val="bg1"/>
                </a:solidFill>
                <a:latin typeface="微软雅黑"/>
                <a:ea typeface="微软雅黑"/>
                <a:cs typeface="Microsoft YaHei Bold" panose="020B0703020204020201" charset="-122"/>
                <a:sym typeface="微软雅黑"/>
              </a:rPr>
              <a:t>网页的类型</a:t>
            </a:r>
            <a:endParaRPr lang="en-US" altLang="zh-CN" sz="4400" b="1" dirty="0">
              <a:solidFill>
                <a:schemeClr val="bg1"/>
              </a:solidFill>
              <a:latin typeface="微软雅黑"/>
              <a:ea typeface="微软雅黑"/>
              <a:cs typeface="Microsoft YaHei Bold" panose="020B0703020204020201" charset="-122"/>
              <a:sym typeface="微软雅黑"/>
            </a:endParaRPr>
          </a:p>
        </p:txBody>
      </p:sp>
    </p:spTree>
    <p:extLst>
      <p:ext uri="{BB962C8B-B14F-4D97-AF65-F5344CB8AC3E}">
        <p14:creationId xmlns:p14="http://schemas.microsoft.com/office/powerpoint/2010/main" val="2833934837"/>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47650" y="247015"/>
            <a:ext cx="523240" cy="523240"/>
            <a:chOff x="5010150" y="1675396"/>
            <a:chExt cx="3228975" cy="3228975"/>
          </a:xfrm>
        </p:grpSpPr>
        <p:sp>
          <p:nvSpPr>
            <p:cNvPr id="5" name="矩形: 对角圆角 4"/>
            <p:cNvSpPr/>
            <p:nvPr/>
          </p:nvSpPr>
          <p:spPr>
            <a:xfrm>
              <a:off x="5010150" y="1675396"/>
              <a:ext cx="3228975" cy="3228975"/>
            </a:xfrm>
            <a:prstGeom prst="round2DiagRect">
              <a:avLst>
                <a:gd name="adj1" fmla="val 34872"/>
                <a:gd name="adj2" fmla="val 0"/>
              </a:avLst>
            </a:prstGeom>
            <a:solidFill>
              <a:srgbClr val="126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sp>
          <p:nvSpPr>
            <p:cNvPr id="6" name="椭圆 5"/>
            <p:cNvSpPr/>
            <p:nvPr/>
          </p:nvSpPr>
          <p:spPr>
            <a:xfrm>
              <a:off x="5494030" y="2159276"/>
              <a:ext cx="2261215" cy="2261215"/>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sp>
          <p:nvSpPr>
            <p:cNvPr id="7" name="椭圆 6"/>
            <p:cNvSpPr/>
            <p:nvPr/>
          </p:nvSpPr>
          <p:spPr>
            <a:xfrm>
              <a:off x="5885359" y="2550605"/>
              <a:ext cx="1478557" cy="147855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grpSp>
      <p:sp>
        <p:nvSpPr>
          <p:cNvPr id="3" name="文本框 2"/>
          <p:cNvSpPr txBox="1"/>
          <p:nvPr/>
        </p:nvSpPr>
        <p:spPr>
          <a:xfrm>
            <a:off x="770890" y="237469"/>
            <a:ext cx="10989738" cy="523220"/>
          </a:xfrm>
          <a:prstGeom prst="rect">
            <a:avLst/>
          </a:prstGeom>
          <a:noFill/>
        </p:spPr>
        <p:txBody>
          <a:bodyPr wrap="square">
            <a:spAutoFit/>
          </a:bodyPr>
          <a:lstStyle/>
          <a:p>
            <a:r>
              <a:rPr lang="zh-CN" altLang="en-US" sz="2800" b="1" dirty="0">
                <a:solidFill>
                  <a:schemeClr val="tx1">
                    <a:lumMod val="65000"/>
                    <a:lumOff val="35000"/>
                  </a:schemeClr>
                </a:solidFill>
                <a:latin typeface="微软雅黑"/>
                <a:ea typeface="微软雅黑"/>
                <a:cs typeface="Microsoft YaHei Bold" panose="020B0703020204020201" charset="-122"/>
                <a:sym typeface="微软雅黑"/>
              </a:rPr>
              <a:t>静态网页和动态网页</a:t>
            </a:r>
            <a:endParaRPr lang="en-US" altLang="zh-CN" sz="2800" b="1" dirty="0">
              <a:solidFill>
                <a:schemeClr val="tx1">
                  <a:lumMod val="65000"/>
                  <a:lumOff val="35000"/>
                </a:schemeClr>
              </a:solidFill>
              <a:latin typeface="微软雅黑"/>
              <a:ea typeface="微软雅黑"/>
              <a:cs typeface="Microsoft YaHei Bold" panose="020B0703020204020201" charset="-122"/>
              <a:sym typeface="微软雅黑"/>
            </a:endParaRPr>
          </a:p>
        </p:txBody>
      </p:sp>
      <p:sp>
        <p:nvSpPr>
          <p:cNvPr id="32" name="Rectangle 3"/>
          <p:cNvSpPr txBox="1">
            <a:spLocks noChangeArrowheads="1"/>
          </p:cNvSpPr>
          <p:nvPr/>
        </p:nvSpPr>
        <p:spPr>
          <a:xfrm>
            <a:off x="838199" y="1118759"/>
            <a:ext cx="11224099" cy="4925359"/>
          </a:xfrm>
          <a:prstGeom prst="rect">
            <a:avLst/>
          </a:prstGeom>
        </p:spPr>
        <p:txBody>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思源宋体 CN" panose="02020400000000000000" pitchFamily="18" charset="-122"/>
                <a:ea typeface="思源宋体 CN" panose="02020400000000000000" pitchFamily="18" charset="-122"/>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思源宋体 CN" panose="02020400000000000000" pitchFamily="18" charset="-122"/>
                <a:ea typeface="思源宋体 CN" panose="02020400000000000000" pitchFamily="18" charset="-122"/>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思源宋体 CN" panose="02020400000000000000" pitchFamily="18" charset="-122"/>
                <a:ea typeface="思源宋体 CN" panose="02020400000000000000" pitchFamily="18" charset="-122"/>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思源宋体 CN" panose="02020400000000000000" pitchFamily="18" charset="-122"/>
                <a:ea typeface="思源宋体 CN" panose="02020400000000000000" pitchFamily="18" charset="-122"/>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思源宋体 CN" panose="02020400000000000000" pitchFamily="18" charset="-122"/>
                <a:ea typeface="思源宋体 CN" panose="02020400000000000000" pitchFamily="18" charset="-122"/>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marL="0" indent="0">
              <a:lnSpc>
                <a:spcPct val="150000"/>
              </a:lnSpc>
              <a:buNone/>
            </a:pPr>
            <a:endParaRPr lang="en-US" altLang="zh-CN" sz="2000" dirty="0">
              <a:solidFill>
                <a:schemeClr val="tx1">
                  <a:lumMod val="65000"/>
                  <a:lumOff val="35000"/>
                </a:schemeClr>
              </a:solidFill>
              <a:latin typeface="微软雅黑"/>
              <a:ea typeface="微软雅黑"/>
              <a:sym typeface="微软雅黑"/>
            </a:endParaRPr>
          </a:p>
          <a:p>
            <a:pPr marL="0" indent="0">
              <a:lnSpc>
                <a:spcPct val="150000"/>
              </a:lnSpc>
              <a:buNone/>
            </a:pPr>
            <a:endParaRPr lang="en-US" altLang="zh-CN" sz="2400" dirty="0">
              <a:solidFill>
                <a:schemeClr val="tx1">
                  <a:lumMod val="65000"/>
                  <a:lumOff val="35000"/>
                </a:schemeClr>
              </a:solidFill>
              <a:latin typeface="微软雅黑"/>
              <a:ea typeface="微软雅黑"/>
              <a:sym typeface="微软雅黑"/>
            </a:endParaRPr>
          </a:p>
          <a:p>
            <a:pPr>
              <a:lnSpc>
                <a:spcPct val="150000"/>
              </a:lnSpc>
            </a:pPr>
            <a:endParaRPr lang="zh-CN" altLang="en-US" sz="2400" dirty="0">
              <a:solidFill>
                <a:schemeClr val="tx1">
                  <a:lumMod val="65000"/>
                  <a:lumOff val="35000"/>
                </a:schemeClr>
              </a:solidFill>
              <a:latin typeface="微软雅黑"/>
              <a:ea typeface="微软雅黑"/>
              <a:sym typeface="微软雅黑"/>
            </a:endParaRPr>
          </a:p>
          <a:p>
            <a:pPr>
              <a:lnSpc>
                <a:spcPct val="150000"/>
              </a:lnSpc>
              <a:buFont typeface="Wingdings" pitchFamily="2" charset="2"/>
              <a:buNone/>
            </a:pPr>
            <a:endParaRPr lang="en-US" altLang="zh-CN" sz="2400" dirty="0">
              <a:solidFill>
                <a:schemeClr val="tx1">
                  <a:lumMod val="65000"/>
                  <a:lumOff val="35000"/>
                </a:schemeClr>
              </a:solidFill>
              <a:latin typeface="微软雅黑"/>
              <a:ea typeface="微软雅黑"/>
              <a:sym typeface="微软雅黑"/>
            </a:endParaRPr>
          </a:p>
        </p:txBody>
      </p:sp>
      <p:sp>
        <p:nvSpPr>
          <p:cNvPr id="24" name="圆角矩形 23"/>
          <p:cNvSpPr/>
          <p:nvPr/>
        </p:nvSpPr>
        <p:spPr bwMode="auto">
          <a:xfrm>
            <a:off x="692479" y="1410050"/>
            <a:ext cx="5228423" cy="3883025"/>
          </a:xfrm>
          <a:prstGeom prst="roundRect">
            <a:avLst/>
          </a:prstGeom>
          <a:solidFill>
            <a:schemeClr val="bg1"/>
          </a:solidFill>
          <a:ln w="28575" cap="flat" cmpd="sng" algn="ctr">
            <a:solidFill>
              <a:srgbClr val="00B0F0"/>
            </a:solidFill>
            <a:prstDash val="solid"/>
            <a:round/>
            <a:headEnd type="none" w="med" len="med"/>
            <a:tailEnd type="none" w="med" len="med"/>
          </a:ln>
          <a:effectLst/>
        </p:spPr>
        <p:txBody>
          <a:bodyPr/>
          <a:lstStyle/>
          <a:p>
            <a:pPr eaLnBrk="1" hangingPunct="1">
              <a:buFont typeface="Arial" pitchFamily="34" charset="0"/>
              <a:buNone/>
              <a:defRPr/>
            </a:pPr>
            <a:endParaRPr lang="zh-CN" altLang="en-US">
              <a:latin typeface="微软雅黑"/>
              <a:ea typeface="微软雅黑"/>
              <a:sym typeface="微软雅黑"/>
            </a:endParaRPr>
          </a:p>
        </p:txBody>
      </p:sp>
      <p:sp>
        <p:nvSpPr>
          <p:cNvPr id="25" name="圆角矩形 24"/>
          <p:cNvSpPr/>
          <p:nvPr/>
        </p:nvSpPr>
        <p:spPr bwMode="auto">
          <a:xfrm>
            <a:off x="6335949" y="1410050"/>
            <a:ext cx="5123233" cy="3883025"/>
          </a:xfrm>
          <a:prstGeom prst="roundRect">
            <a:avLst/>
          </a:prstGeom>
          <a:solidFill>
            <a:schemeClr val="bg1"/>
          </a:solidFill>
          <a:ln w="28575" cap="flat" cmpd="sng" algn="ctr">
            <a:solidFill>
              <a:srgbClr val="00B0F0"/>
            </a:solidFill>
            <a:prstDash val="solid"/>
            <a:round/>
            <a:headEnd type="none" w="med" len="med"/>
            <a:tailEnd type="none" w="med" len="med"/>
          </a:ln>
          <a:effectLst/>
        </p:spPr>
        <p:txBody>
          <a:bodyPr/>
          <a:lstStyle/>
          <a:p>
            <a:pPr eaLnBrk="1" hangingPunct="1">
              <a:buFont typeface="Arial" pitchFamily="34" charset="0"/>
              <a:buNone/>
              <a:defRPr/>
            </a:pPr>
            <a:endParaRPr lang="zh-CN" altLang="en-US">
              <a:latin typeface="微软雅黑"/>
              <a:ea typeface="微软雅黑"/>
              <a:sym typeface="微软雅黑"/>
            </a:endParaRPr>
          </a:p>
        </p:txBody>
      </p:sp>
      <p:sp>
        <p:nvSpPr>
          <p:cNvPr id="26" name="矩形 29"/>
          <p:cNvSpPr>
            <a:spLocks noChangeArrowheads="1"/>
          </p:cNvSpPr>
          <p:nvPr/>
        </p:nvSpPr>
        <p:spPr bwMode="auto">
          <a:xfrm>
            <a:off x="849678" y="2446959"/>
            <a:ext cx="4870185" cy="2169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285750" indent="-285750" algn="just" latinLnBrk="1">
              <a:lnSpc>
                <a:spcPct val="150000"/>
              </a:lnSpc>
              <a:buFont typeface="Arial" pitchFamily="34" charset="0"/>
              <a:buChar char="•"/>
            </a:pPr>
            <a:r>
              <a:rPr lang="zh-CN" altLang="en-US" dirty="0">
                <a:solidFill>
                  <a:schemeClr val="tx1">
                    <a:lumMod val="65000"/>
                    <a:lumOff val="35000"/>
                  </a:schemeClr>
                </a:solidFill>
                <a:latin typeface="微软雅黑"/>
                <a:ea typeface="微软雅黑"/>
                <a:sym typeface="微软雅黑"/>
              </a:rPr>
              <a:t>扩展名是</a:t>
            </a:r>
            <a:r>
              <a:rPr lang="en-US" altLang="zh-CN" dirty="0">
                <a:solidFill>
                  <a:srgbClr val="FF0000"/>
                </a:solidFill>
                <a:latin typeface="微软雅黑"/>
                <a:ea typeface="微软雅黑"/>
                <a:sym typeface="微软雅黑"/>
              </a:rPr>
              <a:t>.</a:t>
            </a:r>
            <a:r>
              <a:rPr lang="en-US" altLang="zh-CN" dirty="0" err="1">
                <a:solidFill>
                  <a:srgbClr val="FF0000"/>
                </a:solidFill>
                <a:latin typeface="微软雅黑"/>
                <a:ea typeface="微软雅黑"/>
                <a:sym typeface="微软雅黑"/>
              </a:rPr>
              <a:t>htm</a:t>
            </a:r>
            <a:r>
              <a:rPr lang="zh-CN" altLang="en-US" dirty="0">
                <a:solidFill>
                  <a:srgbClr val="FF0000"/>
                </a:solidFill>
                <a:latin typeface="微软雅黑"/>
                <a:ea typeface="微软雅黑"/>
                <a:sym typeface="微软雅黑"/>
              </a:rPr>
              <a:t>或</a:t>
            </a:r>
            <a:r>
              <a:rPr lang="en-US" altLang="zh-CN" dirty="0">
                <a:solidFill>
                  <a:srgbClr val="FF0000"/>
                </a:solidFill>
                <a:latin typeface="微软雅黑"/>
                <a:ea typeface="微软雅黑"/>
                <a:sym typeface="微软雅黑"/>
              </a:rPr>
              <a:t>.html</a:t>
            </a:r>
          </a:p>
          <a:p>
            <a:pPr marL="285750" indent="-285750" algn="just" latinLnBrk="1">
              <a:lnSpc>
                <a:spcPct val="150000"/>
              </a:lnSpc>
              <a:buFont typeface="Arial" pitchFamily="34" charset="0"/>
              <a:buChar char="•"/>
            </a:pPr>
            <a:r>
              <a:rPr lang="zh-CN" altLang="en-US" dirty="0">
                <a:solidFill>
                  <a:schemeClr val="tx1">
                    <a:lumMod val="65000"/>
                    <a:lumOff val="35000"/>
                  </a:schemeClr>
                </a:solidFill>
                <a:latin typeface="微软雅黑"/>
                <a:ea typeface="微软雅黑"/>
                <a:sym typeface="微软雅黑"/>
              </a:rPr>
              <a:t>页面内容上传到服务器后</a:t>
            </a:r>
            <a:r>
              <a:rPr lang="zh-CN" altLang="en-US" dirty="0">
                <a:solidFill>
                  <a:srgbClr val="FF0000"/>
                </a:solidFill>
                <a:latin typeface="微软雅黑"/>
                <a:ea typeface="微软雅黑"/>
                <a:sym typeface="微软雅黑"/>
              </a:rPr>
              <a:t>不会发生任何更改</a:t>
            </a:r>
            <a:r>
              <a:rPr lang="zh-CN" altLang="en-US" dirty="0">
                <a:solidFill>
                  <a:schemeClr val="tx1">
                    <a:lumMod val="65000"/>
                    <a:lumOff val="35000"/>
                  </a:schemeClr>
                </a:solidFill>
                <a:latin typeface="微软雅黑"/>
                <a:ea typeface="微软雅黑"/>
                <a:sym typeface="微软雅黑"/>
              </a:rPr>
              <a:t>。</a:t>
            </a:r>
            <a:endParaRPr lang="en-US" altLang="zh-CN" dirty="0">
              <a:solidFill>
                <a:schemeClr val="tx1">
                  <a:lumMod val="65000"/>
                  <a:lumOff val="35000"/>
                </a:schemeClr>
              </a:solidFill>
              <a:latin typeface="微软雅黑"/>
              <a:ea typeface="微软雅黑"/>
              <a:sym typeface="微软雅黑"/>
            </a:endParaRPr>
          </a:p>
          <a:p>
            <a:pPr marL="285750" indent="-285750" algn="just" latinLnBrk="1">
              <a:lnSpc>
                <a:spcPct val="150000"/>
              </a:lnSpc>
              <a:buFont typeface="Arial" pitchFamily="34" charset="0"/>
              <a:buChar char="•"/>
            </a:pPr>
            <a:r>
              <a:rPr lang="zh-CN" altLang="en-US" dirty="0">
                <a:solidFill>
                  <a:schemeClr val="tx1">
                    <a:lumMod val="65000"/>
                    <a:lumOff val="35000"/>
                  </a:schemeClr>
                </a:solidFill>
                <a:latin typeface="微软雅黑"/>
                <a:ea typeface="微软雅黑"/>
                <a:sym typeface="微软雅黑"/>
              </a:rPr>
              <a:t>无论是谁在任何时候看到的页面内容都</a:t>
            </a:r>
            <a:r>
              <a:rPr lang="zh-CN" altLang="en-US" dirty="0">
                <a:solidFill>
                  <a:srgbClr val="FF0000"/>
                </a:solidFill>
                <a:latin typeface="微软雅黑"/>
                <a:ea typeface="微软雅黑"/>
                <a:sym typeface="微软雅黑"/>
              </a:rPr>
              <a:t>相同</a:t>
            </a:r>
            <a:r>
              <a:rPr lang="zh-CN" altLang="en-US" dirty="0">
                <a:solidFill>
                  <a:schemeClr val="tx1">
                    <a:lumMod val="65000"/>
                    <a:lumOff val="35000"/>
                  </a:schemeClr>
                </a:solidFill>
                <a:latin typeface="微软雅黑"/>
                <a:ea typeface="微软雅黑"/>
                <a:sym typeface="微软雅黑"/>
              </a:rPr>
              <a:t>（除非页面被重新修改上传）。</a:t>
            </a:r>
          </a:p>
          <a:p>
            <a:pPr marL="285750" indent="-285750" algn="just" eaLnBrk="1" latinLnBrk="1" hangingPunct="1">
              <a:lnSpc>
                <a:spcPct val="150000"/>
              </a:lnSpc>
              <a:buFont typeface="Arial" pitchFamily="34" charset="0"/>
              <a:buChar char="•"/>
            </a:pPr>
            <a:r>
              <a:rPr lang="zh-CN" altLang="en-US" dirty="0">
                <a:solidFill>
                  <a:schemeClr val="tx1">
                    <a:lumMod val="65000"/>
                    <a:lumOff val="35000"/>
                  </a:schemeClr>
                </a:solidFill>
                <a:latin typeface="微软雅黑"/>
                <a:ea typeface="微软雅黑"/>
                <a:sym typeface="微软雅黑"/>
              </a:rPr>
              <a:t>静态网页更新不方便，但是访问速度快</a:t>
            </a:r>
            <a:r>
              <a:rPr lang="zh-CN" altLang="en-US" dirty="0">
                <a:latin typeface="微软雅黑"/>
                <a:ea typeface="微软雅黑"/>
                <a:sym typeface="微软雅黑"/>
              </a:rPr>
              <a:t>。</a:t>
            </a:r>
            <a:endParaRPr lang="zh-CN" altLang="zh-CN" dirty="0">
              <a:latin typeface="微软雅黑"/>
              <a:ea typeface="微软雅黑"/>
              <a:sym typeface="微软雅黑"/>
            </a:endParaRPr>
          </a:p>
        </p:txBody>
      </p:sp>
      <p:sp>
        <p:nvSpPr>
          <p:cNvPr id="27" name="矩形 26"/>
          <p:cNvSpPr/>
          <p:nvPr/>
        </p:nvSpPr>
        <p:spPr bwMode="auto">
          <a:xfrm>
            <a:off x="2777331" y="1813275"/>
            <a:ext cx="1519237" cy="461963"/>
          </a:xfrm>
          <a:prstGeom prst="rect">
            <a:avLst/>
          </a:prstGeom>
        </p:spPr>
        <p:txBody>
          <a:bodyPr wrap="none">
            <a:spAutoFit/>
          </a:bodyPr>
          <a:lstStyle/>
          <a:p>
            <a:pPr>
              <a:defRPr/>
            </a:pPr>
            <a:r>
              <a:rPr lang="zh-CN" altLang="en-US" sz="2400" b="1" spc="200" dirty="0">
                <a:solidFill>
                  <a:srgbClr val="00B0F0"/>
                </a:solidFill>
                <a:latin typeface="微软雅黑"/>
                <a:ea typeface="微软雅黑"/>
                <a:sym typeface="微软雅黑"/>
              </a:rPr>
              <a:t>静态网页</a:t>
            </a:r>
            <a:endParaRPr lang="en-US" altLang="zh-CN" sz="2400" b="1" spc="200" dirty="0">
              <a:solidFill>
                <a:srgbClr val="00B0F0"/>
              </a:solidFill>
              <a:latin typeface="微软雅黑"/>
              <a:ea typeface="微软雅黑"/>
              <a:sym typeface="微软雅黑"/>
            </a:endParaRPr>
          </a:p>
        </p:txBody>
      </p:sp>
      <p:sp>
        <p:nvSpPr>
          <p:cNvPr id="28" name="矩形 27"/>
          <p:cNvSpPr/>
          <p:nvPr/>
        </p:nvSpPr>
        <p:spPr bwMode="auto">
          <a:xfrm>
            <a:off x="8126671" y="1813275"/>
            <a:ext cx="1517650" cy="461963"/>
          </a:xfrm>
          <a:prstGeom prst="rect">
            <a:avLst/>
          </a:prstGeom>
        </p:spPr>
        <p:txBody>
          <a:bodyPr wrap="none">
            <a:spAutoFit/>
          </a:bodyPr>
          <a:lstStyle/>
          <a:p>
            <a:pPr>
              <a:defRPr/>
            </a:pPr>
            <a:r>
              <a:rPr lang="zh-CN" altLang="en-US" sz="2400" b="1" spc="200" dirty="0">
                <a:solidFill>
                  <a:srgbClr val="00B0F0"/>
                </a:solidFill>
                <a:latin typeface="微软雅黑"/>
                <a:ea typeface="微软雅黑"/>
                <a:sym typeface="微软雅黑"/>
              </a:rPr>
              <a:t>动态网页</a:t>
            </a:r>
            <a:endParaRPr lang="en-US" altLang="zh-CN" sz="2400" b="1" spc="200" dirty="0">
              <a:solidFill>
                <a:srgbClr val="00B0F0"/>
              </a:solidFill>
              <a:latin typeface="微软雅黑"/>
              <a:ea typeface="微软雅黑"/>
              <a:sym typeface="微软雅黑"/>
            </a:endParaRPr>
          </a:p>
        </p:txBody>
      </p:sp>
      <p:sp>
        <p:nvSpPr>
          <p:cNvPr id="29" name="矩形 29"/>
          <p:cNvSpPr>
            <a:spLocks noChangeArrowheads="1"/>
          </p:cNvSpPr>
          <p:nvPr/>
        </p:nvSpPr>
        <p:spPr bwMode="auto">
          <a:xfrm>
            <a:off x="6504562" y="2433988"/>
            <a:ext cx="4818434" cy="2169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285750" indent="-285750" algn="just" latinLnBrk="1">
              <a:lnSpc>
                <a:spcPct val="150000"/>
              </a:lnSpc>
              <a:buFont typeface="Arial" pitchFamily="34" charset="0"/>
              <a:buChar char="•"/>
            </a:pPr>
            <a:r>
              <a:rPr lang="zh-CN" altLang="en-US" dirty="0">
                <a:solidFill>
                  <a:schemeClr val="tx1">
                    <a:lumMod val="65000"/>
                    <a:lumOff val="35000"/>
                  </a:schemeClr>
                </a:solidFill>
                <a:latin typeface="微软雅黑"/>
                <a:ea typeface="微软雅黑"/>
                <a:sym typeface="微软雅黑"/>
              </a:rPr>
              <a:t>扩展名与所使用的网站开发技术（</a:t>
            </a:r>
            <a:r>
              <a:rPr lang="en-US" altLang="zh-CN" dirty="0">
                <a:solidFill>
                  <a:schemeClr val="tx1">
                    <a:lumMod val="65000"/>
                    <a:lumOff val="35000"/>
                  </a:schemeClr>
                </a:solidFill>
                <a:latin typeface="微软雅黑"/>
                <a:ea typeface="微软雅黑"/>
                <a:sym typeface="微软雅黑"/>
              </a:rPr>
              <a:t> asp.net</a:t>
            </a:r>
            <a:r>
              <a:rPr lang="zh-CN" altLang="en-US" dirty="0">
                <a:solidFill>
                  <a:schemeClr val="tx1">
                    <a:lumMod val="65000"/>
                    <a:lumOff val="35000"/>
                  </a:schemeClr>
                </a:solidFill>
                <a:latin typeface="微软雅黑"/>
                <a:ea typeface="微软雅黑"/>
                <a:sym typeface="微软雅黑"/>
              </a:rPr>
              <a:t>、</a:t>
            </a:r>
            <a:r>
              <a:rPr lang="en-US" altLang="zh-CN" dirty="0" err="1">
                <a:solidFill>
                  <a:schemeClr val="tx1">
                    <a:lumMod val="65000"/>
                    <a:lumOff val="35000"/>
                  </a:schemeClr>
                </a:solidFill>
                <a:latin typeface="微软雅黑"/>
                <a:ea typeface="微软雅黑"/>
                <a:sym typeface="微软雅黑"/>
              </a:rPr>
              <a:t>php</a:t>
            </a:r>
            <a:r>
              <a:rPr lang="zh-CN" altLang="en-US" dirty="0">
                <a:solidFill>
                  <a:schemeClr val="tx1">
                    <a:lumMod val="65000"/>
                    <a:lumOff val="35000"/>
                  </a:schemeClr>
                </a:solidFill>
                <a:latin typeface="微软雅黑"/>
                <a:ea typeface="微软雅黑"/>
                <a:sym typeface="微软雅黑"/>
              </a:rPr>
              <a:t>、</a:t>
            </a:r>
            <a:r>
              <a:rPr lang="en-US" altLang="zh-CN" dirty="0" err="1">
                <a:solidFill>
                  <a:schemeClr val="tx1">
                    <a:lumMod val="65000"/>
                    <a:lumOff val="35000"/>
                  </a:schemeClr>
                </a:solidFill>
                <a:latin typeface="微软雅黑"/>
                <a:ea typeface="微软雅黑"/>
                <a:sym typeface="微软雅黑"/>
              </a:rPr>
              <a:t>jsp</a:t>
            </a:r>
            <a:r>
              <a:rPr lang="zh-CN" altLang="en-US" dirty="0">
                <a:solidFill>
                  <a:schemeClr val="tx1">
                    <a:lumMod val="65000"/>
                    <a:lumOff val="35000"/>
                  </a:schemeClr>
                </a:solidFill>
                <a:latin typeface="微软雅黑"/>
                <a:ea typeface="微软雅黑"/>
                <a:sym typeface="微软雅黑"/>
              </a:rPr>
              <a:t>等）有关。</a:t>
            </a:r>
            <a:endParaRPr lang="en-US" altLang="zh-CN" dirty="0">
              <a:solidFill>
                <a:schemeClr val="tx1">
                  <a:lumMod val="65000"/>
                  <a:lumOff val="35000"/>
                </a:schemeClr>
              </a:solidFill>
              <a:latin typeface="微软雅黑"/>
              <a:ea typeface="微软雅黑"/>
              <a:sym typeface="微软雅黑"/>
            </a:endParaRPr>
          </a:p>
          <a:p>
            <a:pPr marL="285750" indent="-285750" algn="just" latinLnBrk="1">
              <a:lnSpc>
                <a:spcPct val="150000"/>
              </a:lnSpc>
              <a:buFont typeface="Arial" pitchFamily="34" charset="0"/>
              <a:buChar char="•"/>
            </a:pPr>
            <a:r>
              <a:rPr lang="zh-CN" altLang="en-US" dirty="0">
                <a:solidFill>
                  <a:schemeClr val="tx1">
                    <a:lumMod val="65000"/>
                    <a:lumOff val="35000"/>
                  </a:schemeClr>
                </a:solidFill>
                <a:latin typeface="微软雅黑"/>
                <a:ea typeface="微软雅黑"/>
                <a:sym typeface="微软雅黑"/>
              </a:rPr>
              <a:t>页面内容一般是依靠服务器端的程序来生成。</a:t>
            </a:r>
          </a:p>
          <a:p>
            <a:pPr marL="285750" indent="-285750" algn="just" latinLnBrk="1">
              <a:lnSpc>
                <a:spcPct val="150000"/>
              </a:lnSpc>
              <a:buFont typeface="Arial" pitchFamily="34" charset="0"/>
              <a:buChar char="•"/>
            </a:pPr>
            <a:r>
              <a:rPr lang="zh-CN" altLang="en-US" dirty="0">
                <a:solidFill>
                  <a:schemeClr val="tx1">
                    <a:lumMod val="65000"/>
                    <a:lumOff val="35000"/>
                  </a:schemeClr>
                </a:solidFill>
                <a:latin typeface="微软雅黑"/>
                <a:ea typeface="微软雅黑"/>
                <a:sym typeface="微软雅黑"/>
              </a:rPr>
              <a:t>不同用户看到的页面内容</a:t>
            </a:r>
            <a:r>
              <a:rPr lang="zh-CN" altLang="en-US" dirty="0">
                <a:solidFill>
                  <a:srgbClr val="FF0000"/>
                </a:solidFill>
                <a:latin typeface="微软雅黑"/>
                <a:ea typeface="微软雅黑"/>
                <a:sym typeface="微软雅黑"/>
              </a:rPr>
              <a:t>可能不同</a:t>
            </a:r>
            <a:r>
              <a:rPr lang="zh-CN" altLang="en-US" dirty="0">
                <a:solidFill>
                  <a:schemeClr val="tx1">
                    <a:lumMod val="65000"/>
                    <a:lumOff val="35000"/>
                  </a:schemeClr>
                </a:solidFill>
                <a:latin typeface="微软雅黑"/>
                <a:ea typeface="微软雅黑"/>
                <a:sym typeface="微软雅黑"/>
              </a:rPr>
              <a:t>。</a:t>
            </a:r>
            <a:endParaRPr lang="en-US" altLang="zh-CN" dirty="0">
              <a:solidFill>
                <a:schemeClr val="tx1">
                  <a:lumMod val="65000"/>
                  <a:lumOff val="35000"/>
                </a:schemeClr>
              </a:solidFill>
              <a:latin typeface="微软雅黑"/>
              <a:ea typeface="微软雅黑"/>
              <a:sym typeface="微软雅黑"/>
            </a:endParaRPr>
          </a:p>
          <a:p>
            <a:pPr marL="285750" indent="-285750" algn="just" latinLnBrk="1">
              <a:lnSpc>
                <a:spcPct val="150000"/>
              </a:lnSpc>
              <a:buFont typeface="Arial" pitchFamily="34" charset="0"/>
              <a:buChar char="•"/>
            </a:pPr>
            <a:r>
              <a:rPr lang="zh-CN" altLang="en-US" dirty="0">
                <a:solidFill>
                  <a:schemeClr val="tx1">
                    <a:lumMod val="65000"/>
                    <a:lumOff val="35000"/>
                  </a:schemeClr>
                </a:solidFill>
                <a:latin typeface="微软雅黑"/>
                <a:ea typeface="微软雅黑"/>
                <a:sym typeface="微软雅黑"/>
              </a:rPr>
              <a:t>动态网页依靠服务器端的程序自动更新。</a:t>
            </a:r>
            <a:endParaRPr lang="zh-CN" altLang="zh-CN" dirty="0">
              <a:solidFill>
                <a:schemeClr val="tx1">
                  <a:lumMod val="65000"/>
                  <a:lumOff val="35000"/>
                </a:schemeClr>
              </a:solidFill>
              <a:latin typeface="微软雅黑"/>
              <a:ea typeface="微软雅黑"/>
              <a:sym typeface="微软雅黑"/>
            </a:endParaRPr>
          </a:p>
        </p:txBody>
      </p:sp>
      <p:grpSp>
        <p:nvGrpSpPr>
          <p:cNvPr id="30" name="组合 29"/>
          <p:cNvGrpSpPr>
            <a:grpSpLocks/>
          </p:cNvGrpSpPr>
          <p:nvPr/>
        </p:nvGrpSpPr>
        <p:grpSpPr bwMode="auto">
          <a:xfrm>
            <a:off x="5137181" y="688461"/>
            <a:ext cx="1899160" cy="1410128"/>
            <a:chOff x="3484610" y="4880566"/>
            <a:chExt cx="1981231" cy="1410218"/>
          </a:xfrm>
        </p:grpSpPr>
        <p:sp>
          <p:nvSpPr>
            <p:cNvPr id="31" name="六边形 30"/>
            <p:cNvSpPr/>
            <p:nvPr/>
          </p:nvSpPr>
          <p:spPr bwMode="auto">
            <a:xfrm>
              <a:off x="3484610" y="4880566"/>
              <a:ext cx="1981231" cy="1410218"/>
            </a:xfrm>
            <a:prstGeom prst="hexagon">
              <a:avLst/>
            </a:prstGeom>
            <a:solidFill>
              <a:srgbClr val="00B0F0"/>
            </a:solidFill>
            <a:ln w="28575" cap="flat" cmpd="sng" algn="ctr">
              <a:solidFill>
                <a:schemeClr val="bg1">
                  <a:lumMod val="85000"/>
                </a:schemeClr>
              </a:solidFill>
              <a:prstDash val="solid"/>
              <a:round/>
              <a:headEnd type="none" w="med" len="med"/>
              <a:tailEnd type="none" w="med" len="med"/>
            </a:ln>
            <a:effectLst/>
          </p:spPr>
          <p:txBody>
            <a:bodyPr/>
            <a:lstStyle/>
            <a:p>
              <a:pPr eaLnBrk="1" hangingPunct="1">
                <a:buFont typeface="Arial" pitchFamily="34" charset="0"/>
                <a:buNone/>
                <a:defRPr/>
              </a:pPr>
              <a:endParaRPr lang="zh-CN" altLang="en-US">
                <a:latin typeface="微软雅黑"/>
                <a:ea typeface="微软雅黑"/>
                <a:sym typeface="微软雅黑"/>
              </a:endParaRPr>
            </a:p>
          </p:txBody>
        </p:sp>
        <p:sp>
          <p:nvSpPr>
            <p:cNvPr id="33" name="矩形 32"/>
            <p:cNvSpPr/>
            <p:nvPr/>
          </p:nvSpPr>
          <p:spPr bwMode="auto">
            <a:xfrm>
              <a:off x="3977389" y="5077744"/>
              <a:ext cx="1146316" cy="1015728"/>
            </a:xfrm>
            <a:prstGeom prst="rect">
              <a:avLst/>
            </a:prstGeom>
          </p:spPr>
          <p:txBody>
            <a:bodyPr wrap="square">
              <a:spAutoFit/>
            </a:bodyPr>
            <a:lstStyle/>
            <a:p>
              <a:pPr>
                <a:defRPr/>
              </a:pPr>
              <a:r>
                <a:rPr lang="zh-CN" altLang="en-US" sz="3000" b="1" spc="200" dirty="0">
                  <a:solidFill>
                    <a:schemeClr val="bg1"/>
                  </a:solidFill>
                  <a:latin typeface="微软雅黑"/>
                  <a:ea typeface="微软雅黑"/>
                  <a:sym typeface="微软雅黑"/>
                </a:rPr>
                <a:t>动静</a:t>
              </a:r>
              <a:endParaRPr lang="en-US" altLang="zh-CN" sz="3000" b="1" spc="200" dirty="0">
                <a:solidFill>
                  <a:schemeClr val="bg1"/>
                </a:solidFill>
                <a:latin typeface="微软雅黑"/>
                <a:ea typeface="微软雅黑"/>
                <a:sym typeface="微软雅黑"/>
              </a:endParaRPr>
            </a:p>
            <a:p>
              <a:pPr>
                <a:defRPr/>
              </a:pPr>
              <a:r>
                <a:rPr lang="zh-CN" altLang="en-US" sz="3000" b="1" spc="200" dirty="0">
                  <a:solidFill>
                    <a:schemeClr val="bg1"/>
                  </a:solidFill>
                  <a:latin typeface="微软雅黑"/>
                  <a:ea typeface="微软雅黑"/>
                  <a:sym typeface="微软雅黑"/>
                </a:rPr>
                <a:t>混合</a:t>
              </a:r>
              <a:endParaRPr lang="en-US" altLang="zh-CN" sz="3000" b="1" spc="200" dirty="0">
                <a:solidFill>
                  <a:schemeClr val="bg1"/>
                </a:solidFill>
                <a:latin typeface="微软雅黑"/>
                <a:ea typeface="微软雅黑"/>
                <a:sym typeface="微软雅黑"/>
              </a:endParaRPr>
            </a:p>
          </p:txBody>
        </p:sp>
      </p:grpSp>
    </p:spTree>
    <p:extLst>
      <p:ext uri="{BB962C8B-B14F-4D97-AF65-F5344CB8AC3E}">
        <p14:creationId xmlns:p14="http://schemas.microsoft.com/office/powerpoint/2010/main" val="635869731"/>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strVal val="4*#ppt_w"/>
                                          </p:val>
                                        </p:tav>
                                        <p:tav tm="100000">
                                          <p:val>
                                            <p:strVal val="#ppt_w"/>
                                          </p:val>
                                        </p:tav>
                                      </p:tavLst>
                                    </p:anim>
                                    <p:anim calcmode="lin" valueType="num">
                                      <p:cBhvr>
                                        <p:cTn id="8" dur="500" fill="hold"/>
                                        <p:tgtEl>
                                          <p:spTgt spid="30"/>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矩形 68"/>
          <p:cNvSpPr/>
          <p:nvPr/>
        </p:nvSpPr>
        <p:spPr>
          <a:xfrm>
            <a:off x="719667" y="2570164"/>
            <a:ext cx="3096684" cy="2365375"/>
          </a:xfrm>
          <a:prstGeom prst="rect">
            <a:avLst/>
          </a:prstGeom>
          <a:solidFill>
            <a:srgbClr val="008DF6">
              <a:alpha val="34000"/>
            </a:srgbClr>
          </a:solidFill>
          <a:ln>
            <a:noFill/>
          </a:ln>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endParaRPr lang="zh-CN" altLang="en-US" sz="1600">
              <a:solidFill>
                <a:prstClr val="black"/>
              </a:solidFill>
              <a:latin typeface="微软雅黑"/>
              <a:ea typeface="微软雅黑"/>
              <a:sym typeface="微软雅黑"/>
            </a:endParaRPr>
          </a:p>
        </p:txBody>
      </p:sp>
      <p:sp>
        <p:nvSpPr>
          <p:cNvPr id="70" name="矩形 69"/>
          <p:cNvSpPr/>
          <p:nvPr/>
        </p:nvSpPr>
        <p:spPr>
          <a:xfrm>
            <a:off x="1583267" y="4945064"/>
            <a:ext cx="1382184" cy="655637"/>
          </a:xfrm>
          <a:prstGeom prst="rect">
            <a:avLst/>
          </a:prstGeom>
          <a:solidFill>
            <a:srgbClr val="008DF6">
              <a:alpha val="34000"/>
            </a:srgbClr>
          </a:solidFill>
          <a:ln>
            <a:noFill/>
          </a:ln>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endParaRPr lang="zh-CN" altLang="en-US" sz="1600">
              <a:solidFill>
                <a:prstClr val="black"/>
              </a:solidFill>
              <a:latin typeface="微软雅黑"/>
              <a:ea typeface="微软雅黑"/>
              <a:sym typeface="微软雅黑"/>
            </a:endParaRPr>
          </a:p>
        </p:txBody>
      </p:sp>
      <p:sp>
        <p:nvSpPr>
          <p:cNvPr id="71" name="矩形 70"/>
          <p:cNvSpPr/>
          <p:nvPr/>
        </p:nvSpPr>
        <p:spPr>
          <a:xfrm>
            <a:off x="8437034" y="2443163"/>
            <a:ext cx="3096684" cy="3433762"/>
          </a:xfrm>
          <a:prstGeom prst="rect">
            <a:avLst/>
          </a:prstGeom>
          <a:solidFill>
            <a:srgbClr val="008DF6">
              <a:alpha val="34000"/>
            </a:srgbClr>
          </a:solidFill>
          <a:ln>
            <a:noFill/>
          </a:ln>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endParaRPr lang="zh-CN" altLang="en-US" sz="1600">
              <a:solidFill>
                <a:prstClr val="black"/>
              </a:solidFill>
              <a:latin typeface="微软雅黑"/>
              <a:ea typeface="微软雅黑"/>
              <a:sym typeface="微软雅黑"/>
            </a:endParaRPr>
          </a:p>
        </p:txBody>
      </p:sp>
      <p:grpSp>
        <p:nvGrpSpPr>
          <p:cNvPr id="72" name="组合 71"/>
          <p:cNvGrpSpPr/>
          <p:nvPr/>
        </p:nvGrpSpPr>
        <p:grpSpPr>
          <a:xfrm>
            <a:off x="910212" y="2730213"/>
            <a:ext cx="2692056" cy="1885315"/>
            <a:chOff x="1644" y="2295"/>
            <a:chExt cx="4153" cy="2969"/>
          </a:xfrm>
          <a:solidFill>
            <a:schemeClr val="accent6"/>
          </a:solidFill>
        </p:grpSpPr>
        <p:sp>
          <p:nvSpPr>
            <p:cNvPr id="73" name="矩形 72"/>
            <p:cNvSpPr/>
            <p:nvPr/>
          </p:nvSpPr>
          <p:spPr>
            <a:xfrm>
              <a:off x="1645" y="2295"/>
              <a:ext cx="4152" cy="2969"/>
            </a:xfrm>
            <a:prstGeom prst="rect">
              <a:avLst/>
            </a:prstGeom>
            <a:solidFill>
              <a:schemeClr val="bg2">
                <a:lumMod val="40000"/>
                <a:lumOff val="60000"/>
              </a:schemeClr>
            </a:solidFill>
            <a:ln>
              <a:noFill/>
            </a:ln>
          </p:spPr>
          <p:style>
            <a:lnRef idx="1">
              <a:schemeClr val="accent3"/>
            </a:lnRef>
            <a:fillRef idx="2">
              <a:schemeClr val="accent3"/>
            </a:fillRef>
            <a:effectRef idx="1">
              <a:schemeClr val="accent3"/>
            </a:effectRef>
            <a:fontRef idx="minor">
              <a:schemeClr val="dk1"/>
            </a:fontRef>
          </p:style>
          <p:txBody>
            <a:bodyPr anchor="ctr"/>
            <a:lstStyle/>
            <a:p>
              <a:pPr algn="ctr" fontAlgn="auto">
                <a:spcBef>
                  <a:spcPts val="0"/>
                </a:spcBef>
                <a:spcAft>
                  <a:spcPts val="0"/>
                </a:spcAft>
                <a:defRPr/>
              </a:pPr>
              <a:endParaRPr lang="zh-CN" altLang="en-US" sz="1600">
                <a:solidFill>
                  <a:prstClr val="black"/>
                </a:solidFill>
                <a:latin typeface="微软雅黑"/>
                <a:ea typeface="微软雅黑"/>
                <a:sym typeface="微软雅黑"/>
              </a:endParaRPr>
            </a:p>
          </p:txBody>
        </p:sp>
        <p:sp>
          <p:nvSpPr>
            <p:cNvPr id="74" name="矩形 73"/>
            <p:cNvSpPr/>
            <p:nvPr/>
          </p:nvSpPr>
          <p:spPr>
            <a:xfrm>
              <a:off x="1644" y="2448"/>
              <a:ext cx="4153" cy="7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600">
                <a:solidFill>
                  <a:prstClr val="white"/>
                </a:solidFill>
                <a:latin typeface="微软雅黑"/>
                <a:ea typeface="微软雅黑"/>
                <a:sym typeface="微软雅黑"/>
              </a:endParaRPr>
            </a:p>
          </p:txBody>
        </p:sp>
      </p:grpSp>
      <p:cxnSp>
        <p:nvCxnSpPr>
          <p:cNvPr id="75" name="直接箭头连接符 74"/>
          <p:cNvCxnSpPr>
            <a:stCxn id="74" idx="3"/>
          </p:cNvCxnSpPr>
          <p:nvPr/>
        </p:nvCxnSpPr>
        <p:spPr>
          <a:xfrm flipV="1">
            <a:off x="3602268" y="3051178"/>
            <a:ext cx="4836884" cy="11458"/>
          </a:xfrm>
          <a:prstGeom prst="straightConnector1">
            <a:avLst/>
          </a:prstGeom>
          <a:ln>
            <a:tailEnd type="arrow" w="med" len="med"/>
          </a:ln>
        </p:spPr>
        <p:style>
          <a:lnRef idx="1">
            <a:schemeClr val="dk1"/>
          </a:lnRef>
          <a:fillRef idx="0">
            <a:schemeClr val="dk1"/>
          </a:fillRef>
          <a:effectRef idx="0">
            <a:schemeClr val="dk1"/>
          </a:effectRef>
          <a:fontRef idx="minor">
            <a:schemeClr val="tx1"/>
          </a:fontRef>
        </p:style>
      </p:cxnSp>
      <p:cxnSp>
        <p:nvCxnSpPr>
          <p:cNvPr id="76" name="直接箭头连接符 75"/>
          <p:cNvCxnSpPr/>
          <p:nvPr/>
        </p:nvCxnSpPr>
        <p:spPr>
          <a:xfrm flipH="1" flipV="1">
            <a:off x="3539067" y="4370388"/>
            <a:ext cx="4876800" cy="12700"/>
          </a:xfrm>
          <a:prstGeom prst="straightConnector1">
            <a:avLst/>
          </a:prstGeom>
          <a:ln>
            <a:tailEnd type="arrow" w="med" len="med"/>
          </a:ln>
        </p:spPr>
        <p:style>
          <a:lnRef idx="1">
            <a:schemeClr val="dk1"/>
          </a:lnRef>
          <a:fillRef idx="0">
            <a:schemeClr val="dk1"/>
          </a:fillRef>
          <a:effectRef idx="0">
            <a:schemeClr val="dk1"/>
          </a:effectRef>
          <a:fontRef idx="minor">
            <a:schemeClr val="tx1"/>
          </a:fontRef>
        </p:style>
      </p:cxnSp>
      <p:sp>
        <p:nvSpPr>
          <p:cNvPr id="77" name="文本框 11"/>
          <p:cNvSpPr txBox="1">
            <a:spLocks noChangeArrowheads="1"/>
          </p:cNvSpPr>
          <p:nvPr/>
        </p:nvSpPr>
        <p:spPr bwMode="auto">
          <a:xfrm>
            <a:off x="880491" y="2901951"/>
            <a:ext cx="290194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r>
              <a:rPr lang="en-US" altLang="zh-CN" sz="1600" dirty="0">
                <a:solidFill>
                  <a:srgbClr val="000000"/>
                </a:solidFill>
                <a:latin typeface="微软雅黑"/>
                <a:ea typeface="微软雅黑"/>
                <a:sym typeface="微软雅黑"/>
              </a:rPr>
              <a:t>http://www.taobao.com</a:t>
            </a:r>
          </a:p>
        </p:txBody>
      </p:sp>
      <p:sp>
        <p:nvSpPr>
          <p:cNvPr id="78" name="文本框 12"/>
          <p:cNvSpPr txBox="1">
            <a:spLocks noChangeArrowheads="1"/>
          </p:cNvSpPr>
          <p:nvPr/>
        </p:nvSpPr>
        <p:spPr bwMode="auto">
          <a:xfrm>
            <a:off x="4929717" y="2593976"/>
            <a:ext cx="205697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r>
              <a:rPr lang="en-US" altLang="zh-CN" sz="1600" dirty="0">
                <a:solidFill>
                  <a:srgbClr val="000000"/>
                </a:solidFill>
                <a:latin typeface="微软雅黑"/>
                <a:ea typeface="微软雅黑"/>
                <a:sym typeface="微软雅黑"/>
              </a:rPr>
              <a:t>1. </a:t>
            </a:r>
            <a:r>
              <a:rPr lang="zh-CN" altLang="en-US" sz="1600" dirty="0">
                <a:solidFill>
                  <a:srgbClr val="000000"/>
                </a:solidFill>
                <a:latin typeface="微软雅黑"/>
                <a:ea typeface="微软雅黑"/>
                <a:sym typeface="微软雅黑"/>
              </a:rPr>
              <a:t>发送</a:t>
            </a:r>
            <a:r>
              <a:rPr lang="en-US" altLang="zh-CN" sz="1600" dirty="0">
                <a:solidFill>
                  <a:srgbClr val="000000"/>
                </a:solidFill>
                <a:latin typeface="微软雅黑"/>
                <a:ea typeface="微软雅黑"/>
                <a:sym typeface="微软雅黑"/>
              </a:rPr>
              <a:t>”</a:t>
            </a:r>
            <a:r>
              <a:rPr lang="zh-CN" altLang="en-US" sz="1600" dirty="0">
                <a:solidFill>
                  <a:srgbClr val="000000"/>
                </a:solidFill>
                <a:latin typeface="微软雅黑"/>
                <a:ea typeface="微软雅黑"/>
                <a:sym typeface="微软雅黑"/>
              </a:rPr>
              <a:t>请求报文</a:t>
            </a:r>
            <a:r>
              <a:rPr lang="en-US" altLang="zh-CN" sz="1600" dirty="0">
                <a:solidFill>
                  <a:srgbClr val="000000"/>
                </a:solidFill>
                <a:latin typeface="微软雅黑"/>
                <a:ea typeface="微软雅黑"/>
                <a:sym typeface="微软雅黑"/>
              </a:rPr>
              <a:t>”</a:t>
            </a:r>
          </a:p>
        </p:txBody>
      </p:sp>
      <p:sp>
        <p:nvSpPr>
          <p:cNvPr id="79" name="文本框 13"/>
          <p:cNvSpPr txBox="1">
            <a:spLocks noChangeArrowheads="1"/>
          </p:cNvSpPr>
          <p:nvPr/>
        </p:nvSpPr>
        <p:spPr bwMode="auto">
          <a:xfrm>
            <a:off x="8575383" y="2717801"/>
            <a:ext cx="185178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r>
              <a:rPr lang="en-US" altLang="zh-CN" sz="1600" dirty="0">
                <a:solidFill>
                  <a:srgbClr val="000000"/>
                </a:solidFill>
                <a:latin typeface="微软雅黑"/>
                <a:ea typeface="微软雅黑"/>
                <a:sym typeface="微软雅黑"/>
              </a:rPr>
              <a:t>2. </a:t>
            </a:r>
            <a:r>
              <a:rPr lang="zh-CN" altLang="en-US" sz="1600" dirty="0">
                <a:solidFill>
                  <a:srgbClr val="000000"/>
                </a:solidFill>
                <a:latin typeface="微软雅黑"/>
                <a:ea typeface="微软雅黑"/>
                <a:sym typeface="微软雅黑"/>
              </a:rPr>
              <a:t>处理浏览器请求</a:t>
            </a:r>
          </a:p>
        </p:txBody>
      </p:sp>
      <p:sp>
        <p:nvSpPr>
          <p:cNvPr id="80" name="文本框 14"/>
          <p:cNvSpPr txBox="1">
            <a:spLocks noChangeArrowheads="1"/>
          </p:cNvSpPr>
          <p:nvPr/>
        </p:nvSpPr>
        <p:spPr bwMode="auto">
          <a:xfrm>
            <a:off x="8566151" y="3290806"/>
            <a:ext cx="2935419"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lnSpc>
                <a:spcPct val="150000"/>
              </a:lnSpc>
            </a:pPr>
            <a:r>
              <a:rPr lang="en-US" altLang="zh-CN" sz="1600" dirty="0">
                <a:solidFill>
                  <a:srgbClr val="000000"/>
                </a:solidFill>
                <a:latin typeface="微软雅黑"/>
                <a:ea typeface="微软雅黑"/>
                <a:sym typeface="微软雅黑"/>
              </a:rPr>
              <a:t>3. </a:t>
            </a:r>
            <a:r>
              <a:rPr lang="zh-CN" altLang="en-US" sz="1600" dirty="0">
                <a:solidFill>
                  <a:srgbClr val="000000"/>
                </a:solidFill>
                <a:latin typeface="微软雅黑"/>
                <a:ea typeface="微软雅黑"/>
                <a:sym typeface="微软雅黑"/>
              </a:rPr>
              <a:t>将处理结果返回给浏览器</a:t>
            </a:r>
            <a:endParaRPr lang="en-US" altLang="zh-CN" sz="1600" dirty="0">
              <a:solidFill>
                <a:srgbClr val="000000"/>
              </a:solidFill>
              <a:latin typeface="微软雅黑"/>
              <a:ea typeface="微软雅黑"/>
              <a:sym typeface="微软雅黑"/>
            </a:endParaRPr>
          </a:p>
          <a:p>
            <a:pPr marL="285750" indent="-285750" eaLnBrk="1" hangingPunct="1">
              <a:lnSpc>
                <a:spcPct val="150000"/>
              </a:lnSpc>
              <a:buFont typeface="Arial" pitchFamily="34" charset="0"/>
              <a:buChar char="•"/>
            </a:pPr>
            <a:r>
              <a:rPr lang="zh-CN" altLang="en-US" sz="1600" dirty="0">
                <a:solidFill>
                  <a:srgbClr val="000000"/>
                </a:solidFill>
                <a:latin typeface="微软雅黑"/>
                <a:ea typeface="微软雅黑"/>
                <a:sym typeface="微软雅黑"/>
              </a:rPr>
              <a:t>静态网页</a:t>
            </a:r>
            <a:r>
              <a:rPr lang="zh-CN" altLang="en-US" sz="1600" dirty="0">
                <a:solidFill>
                  <a:srgbClr val="FF0000"/>
                </a:solidFill>
                <a:latin typeface="微软雅黑"/>
                <a:ea typeface="微软雅黑"/>
                <a:sym typeface="微软雅黑"/>
              </a:rPr>
              <a:t>不需要处理</a:t>
            </a:r>
            <a:r>
              <a:rPr lang="zh-CN" altLang="en-US" sz="1600" dirty="0">
                <a:solidFill>
                  <a:srgbClr val="000000"/>
                </a:solidFill>
                <a:latin typeface="微软雅黑"/>
                <a:ea typeface="微软雅黑"/>
                <a:sym typeface="微软雅黑"/>
              </a:rPr>
              <a:t>，找到</a:t>
            </a:r>
            <a:endParaRPr lang="en-US" altLang="zh-CN" sz="1600" dirty="0">
              <a:solidFill>
                <a:srgbClr val="000000"/>
              </a:solidFill>
              <a:latin typeface="微软雅黑"/>
              <a:ea typeface="微软雅黑"/>
              <a:sym typeface="微软雅黑"/>
            </a:endParaRPr>
          </a:p>
          <a:p>
            <a:pPr eaLnBrk="1" hangingPunct="1">
              <a:lnSpc>
                <a:spcPct val="150000"/>
              </a:lnSpc>
            </a:pPr>
            <a:r>
              <a:rPr lang="zh-CN" altLang="en-US" sz="1600" dirty="0">
                <a:solidFill>
                  <a:srgbClr val="000000"/>
                </a:solidFill>
                <a:latin typeface="微软雅黑"/>
                <a:ea typeface="微软雅黑"/>
                <a:sym typeface="微软雅黑"/>
              </a:rPr>
              <a:t>后直接返回给浏览器；</a:t>
            </a:r>
            <a:endParaRPr lang="en-US" altLang="zh-CN" sz="1600" dirty="0">
              <a:solidFill>
                <a:srgbClr val="000000"/>
              </a:solidFill>
              <a:latin typeface="微软雅黑"/>
              <a:ea typeface="微软雅黑"/>
              <a:sym typeface="微软雅黑"/>
            </a:endParaRPr>
          </a:p>
          <a:p>
            <a:pPr marL="285750" indent="-285750" eaLnBrk="1" hangingPunct="1">
              <a:lnSpc>
                <a:spcPct val="150000"/>
              </a:lnSpc>
              <a:buFont typeface="Arial" pitchFamily="34" charset="0"/>
              <a:buChar char="•"/>
            </a:pPr>
            <a:r>
              <a:rPr lang="zh-CN" altLang="en-US" sz="1600" dirty="0">
                <a:solidFill>
                  <a:srgbClr val="000000"/>
                </a:solidFill>
                <a:latin typeface="微软雅黑"/>
                <a:ea typeface="微软雅黑"/>
                <a:sym typeface="微软雅黑"/>
              </a:rPr>
              <a:t>动态网页依靠服务器端</a:t>
            </a:r>
            <a:r>
              <a:rPr lang="zh-CN" altLang="en-US" sz="1600" dirty="0">
                <a:solidFill>
                  <a:srgbClr val="FF0000"/>
                </a:solidFill>
                <a:latin typeface="微软雅黑"/>
                <a:ea typeface="微软雅黑"/>
                <a:sym typeface="微软雅黑"/>
              </a:rPr>
              <a:t>程序</a:t>
            </a:r>
            <a:endParaRPr lang="en-US" altLang="zh-CN" sz="1600" dirty="0">
              <a:solidFill>
                <a:srgbClr val="FF0000"/>
              </a:solidFill>
              <a:latin typeface="微软雅黑"/>
              <a:ea typeface="微软雅黑"/>
              <a:sym typeface="微软雅黑"/>
            </a:endParaRPr>
          </a:p>
          <a:p>
            <a:pPr eaLnBrk="1" hangingPunct="1">
              <a:lnSpc>
                <a:spcPct val="150000"/>
              </a:lnSpc>
            </a:pPr>
            <a:r>
              <a:rPr lang="zh-CN" altLang="en-US" sz="1600" dirty="0">
                <a:solidFill>
                  <a:srgbClr val="FF0000"/>
                </a:solidFill>
                <a:latin typeface="微软雅黑"/>
                <a:ea typeface="微软雅黑"/>
                <a:sym typeface="微软雅黑"/>
              </a:rPr>
              <a:t>生成</a:t>
            </a:r>
            <a:r>
              <a:rPr lang="zh-CN" altLang="en-US" sz="1600" dirty="0">
                <a:solidFill>
                  <a:srgbClr val="000000"/>
                </a:solidFill>
                <a:latin typeface="微软雅黑"/>
                <a:ea typeface="微软雅黑"/>
                <a:sym typeface="微软雅黑"/>
              </a:rPr>
              <a:t>后再返回给浏览器。</a:t>
            </a:r>
          </a:p>
        </p:txBody>
      </p:sp>
      <p:sp>
        <p:nvSpPr>
          <p:cNvPr id="81" name="文本框 15"/>
          <p:cNvSpPr txBox="1">
            <a:spLocks noChangeArrowheads="1"/>
          </p:cNvSpPr>
          <p:nvPr/>
        </p:nvSpPr>
        <p:spPr bwMode="auto">
          <a:xfrm>
            <a:off x="4984211" y="4522789"/>
            <a:ext cx="205697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r>
              <a:rPr lang="en-US" altLang="zh-CN" sz="1600" dirty="0">
                <a:solidFill>
                  <a:srgbClr val="000000"/>
                </a:solidFill>
                <a:latin typeface="微软雅黑"/>
                <a:ea typeface="微软雅黑"/>
                <a:sym typeface="微软雅黑"/>
              </a:rPr>
              <a:t>4. </a:t>
            </a:r>
            <a:r>
              <a:rPr lang="zh-CN" altLang="en-US" sz="1600" dirty="0">
                <a:solidFill>
                  <a:srgbClr val="000000"/>
                </a:solidFill>
                <a:latin typeface="微软雅黑"/>
                <a:ea typeface="微软雅黑"/>
                <a:sym typeface="微软雅黑"/>
              </a:rPr>
              <a:t>发送</a:t>
            </a:r>
            <a:r>
              <a:rPr lang="en-US" altLang="zh-CN" sz="1600" dirty="0">
                <a:solidFill>
                  <a:srgbClr val="000000"/>
                </a:solidFill>
                <a:latin typeface="微软雅黑"/>
                <a:ea typeface="微软雅黑"/>
                <a:sym typeface="微软雅黑"/>
              </a:rPr>
              <a:t>”</a:t>
            </a:r>
            <a:r>
              <a:rPr lang="zh-CN" altLang="en-US" sz="1600" dirty="0">
                <a:solidFill>
                  <a:srgbClr val="000000"/>
                </a:solidFill>
                <a:latin typeface="微软雅黑"/>
                <a:ea typeface="微软雅黑"/>
                <a:sym typeface="微软雅黑"/>
              </a:rPr>
              <a:t>响应报文</a:t>
            </a:r>
            <a:r>
              <a:rPr lang="en-US" altLang="zh-CN" sz="1600" dirty="0">
                <a:solidFill>
                  <a:srgbClr val="000000"/>
                </a:solidFill>
                <a:latin typeface="微软雅黑"/>
                <a:ea typeface="微软雅黑"/>
                <a:sym typeface="微软雅黑"/>
              </a:rPr>
              <a:t>”</a:t>
            </a:r>
          </a:p>
        </p:txBody>
      </p:sp>
      <p:sp>
        <p:nvSpPr>
          <p:cNvPr id="82" name="文本框 16"/>
          <p:cNvSpPr txBox="1">
            <a:spLocks noChangeArrowheads="1"/>
          </p:cNvSpPr>
          <p:nvPr/>
        </p:nvSpPr>
        <p:spPr bwMode="auto">
          <a:xfrm>
            <a:off x="910167" y="3816350"/>
            <a:ext cx="269210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r>
              <a:rPr lang="en-US" altLang="zh-CN" sz="1600" dirty="0">
                <a:solidFill>
                  <a:srgbClr val="000000"/>
                </a:solidFill>
                <a:latin typeface="微软雅黑"/>
                <a:ea typeface="微软雅黑"/>
                <a:sym typeface="微软雅黑"/>
              </a:rPr>
              <a:t>5. </a:t>
            </a:r>
            <a:r>
              <a:rPr lang="zh-CN" altLang="en-US" sz="1600" dirty="0">
                <a:solidFill>
                  <a:srgbClr val="000000"/>
                </a:solidFill>
                <a:latin typeface="微软雅黑"/>
                <a:ea typeface="微软雅黑"/>
                <a:sym typeface="微软雅黑"/>
              </a:rPr>
              <a:t>浏览器解析返回的内容</a:t>
            </a:r>
            <a:endParaRPr lang="en-US" altLang="zh-CN" sz="1600" dirty="0">
              <a:solidFill>
                <a:srgbClr val="000000"/>
              </a:solidFill>
              <a:latin typeface="微软雅黑"/>
              <a:ea typeface="微软雅黑"/>
              <a:sym typeface="微软雅黑"/>
            </a:endParaRPr>
          </a:p>
          <a:p>
            <a:pPr eaLnBrk="1" hangingPunct="1"/>
            <a:r>
              <a:rPr lang="zh-CN" altLang="en-US" sz="1600" dirty="0">
                <a:solidFill>
                  <a:srgbClr val="000000"/>
                </a:solidFill>
                <a:latin typeface="微软雅黑"/>
                <a:ea typeface="微软雅黑"/>
                <a:sym typeface="微软雅黑"/>
              </a:rPr>
              <a:t>呈现给用户</a:t>
            </a:r>
          </a:p>
        </p:txBody>
      </p:sp>
      <p:sp>
        <p:nvSpPr>
          <p:cNvPr id="83" name="文本框 17"/>
          <p:cNvSpPr txBox="1">
            <a:spLocks noChangeArrowheads="1"/>
          </p:cNvSpPr>
          <p:nvPr/>
        </p:nvSpPr>
        <p:spPr bwMode="auto">
          <a:xfrm>
            <a:off x="1631952" y="1911350"/>
            <a:ext cx="121058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r>
              <a:rPr lang="zh-CN" altLang="en-US" sz="2000" dirty="0">
                <a:solidFill>
                  <a:srgbClr val="000000"/>
                </a:solidFill>
                <a:latin typeface="微软雅黑"/>
                <a:ea typeface="微软雅黑"/>
                <a:sym typeface="微软雅黑"/>
              </a:rPr>
              <a:t>你的电脑</a:t>
            </a:r>
          </a:p>
        </p:txBody>
      </p:sp>
      <p:sp>
        <p:nvSpPr>
          <p:cNvPr id="84" name="文本框 19"/>
          <p:cNvSpPr txBox="1">
            <a:spLocks noChangeArrowheads="1"/>
          </p:cNvSpPr>
          <p:nvPr/>
        </p:nvSpPr>
        <p:spPr bwMode="auto">
          <a:xfrm>
            <a:off x="9190567" y="1935164"/>
            <a:ext cx="146706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r>
              <a:rPr lang="zh-CN" altLang="en-US" sz="2000" dirty="0">
                <a:solidFill>
                  <a:srgbClr val="000000"/>
                </a:solidFill>
                <a:latin typeface="微软雅黑"/>
                <a:ea typeface="微软雅黑"/>
                <a:sym typeface="微软雅黑"/>
              </a:rPr>
              <a:t>淘宝服务器</a:t>
            </a:r>
          </a:p>
        </p:txBody>
      </p:sp>
      <p:grpSp>
        <p:nvGrpSpPr>
          <p:cNvPr id="19" name="组合 18"/>
          <p:cNvGrpSpPr/>
          <p:nvPr/>
        </p:nvGrpSpPr>
        <p:grpSpPr>
          <a:xfrm>
            <a:off x="247650" y="247015"/>
            <a:ext cx="523240" cy="523240"/>
            <a:chOff x="5010150" y="1675396"/>
            <a:chExt cx="3228975" cy="3228975"/>
          </a:xfrm>
        </p:grpSpPr>
        <p:sp>
          <p:nvSpPr>
            <p:cNvPr id="20" name="矩形: 对角圆角 4"/>
            <p:cNvSpPr/>
            <p:nvPr/>
          </p:nvSpPr>
          <p:spPr>
            <a:xfrm>
              <a:off x="5010150" y="1675396"/>
              <a:ext cx="3228975" cy="3228975"/>
            </a:xfrm>
            <a:prstGeom prst="round2DiagRect">
              <a:avLst>
                <a:gd name="adj1" fmla="val 34872"/>
                <a:gd name="adj2" fmla="val 0"/>
              </a:avLst>
            </a:prstGeom>
            <a:solidFill>
              <a:srgbClr val="126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sp>
          <p:nvSpPr>
            <p:cNvPr id="21" name="椭圆 20"/>
            <p:cNvSpPr/>
            <p:nvPr/>
          </p:nvSpPr>
          <p:spPr>
            <a:xfrm>
              <a:off x="5494030" y="2159276"/>
              <a:ext cx="2261215" cy="2261215"/>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sp>
          <p:nvSpPr>
            <p:cNvPr id="22" name="椭圆 21"/>
            <p:cNvSpPr/>
            <p:nvPr/>
          </p:nvSpPr>
          <p:spPr>
            <a:xfrm>
              <a:off x="5885359" y="2550605"/>
              <a:ext cx="1478557" cy="147855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sym typeface="微软雅黑"/>
              </a:endParaRPr>
            </a:p>
          </p:txBody>
        </p:sp>
      </p:grpSp>
      <p:sp>
        <p:nvSpPr>
          <p:cNvPr id="23" name="文本框 2"/>
          <p:cNvSpPr txBox="1"/>
          <p:nvPr/>
        </p:nvSpPr>
        <p:spPr>
          <a:xfrm>
            <a:off x="770890" y="237469"/>
            <a:ext cx="10989738" cy="523220"/>
          </a:xfrm>
          <a:prstGeom prst="rect">
            <a:avLst/>
          </a:prstGeom>
          <a:noFill/>
        </p:spPr>
        <p:txBody>
          <a:bodyPr wrap="square">
            <a:spAutoFit/>
          </a:bodyPr>
          <a:lstStyle/>
          <a:p>
            <a:r>
              <a:rPr lang="zh-CN" altLang="en-US" sz="2800" b="1" dirty="0">
                <a:solidFill>
                  <a:schemeClr val="tx1">
                    <a:lumMod val="65000"/>
                    <a:lumOff val="35000"/>
                  </a:schemeClr>
                </a:solidFill>
                <a:latin typeface="微软雅黑"/>
                <a:ea typeface="微软雅黑"/>
                <a:cs typeface="Microsoft YaHei Bold" panose="020B0703020204020201" charset="-122"/>
                <a:sym typeface="微软雅黑"/>
              </a:rPr>
              <a:t>浏览器请求数据过程</a:t>
            </a:r>
            <a:endParaRPr lang="en-US" altLang="zh-CN" sz="2800" b="1" dirty="0">
              <a:solidFill>
                <a:schemeClr val="tx1">
                  <a:lumMod val="65000"/>
                  <a:lumOff val="35000"/>
                </a:schemeClr>
              </a:solidFill>
              <a:latin typeface="微软雅黑"/>
              <a:ea typeface="微软雅黑"/>
              <a:cs typeface="Microsoft YaHei Bold" panose="020B0703020204020201" charset="-122"/>
              <a:sym typeface="微软雅黑"/>
            </a:endParaRPr>
          </a:p>
        </p:txBody>
      </p:sp>
    </p:spTree>
    <p:extLst>
      <p:ext uri="{BB962C8B-B14F-4D97-AF65-F5344CB8AC3E}">
        <p14:creationId xmlns:p14="http://schemas.microsoft.com/office/powerpoint/2010/main" val="1246877061"/>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3"/>
                                        </p:tgtEl>
                                        <p:attrNameLst>
                                          <p:attrName>style.visibility</p:attrName>
                                        </p:attrNameLst>
                                      </p:cBhvr>
                                      <p:to>
                                        <p:strVal val="visible"/>
                                      </p:to>
                                    </p:set>
                                    <p:animEffect transition="in" filter="blinds(horizontal)">
                                      <p:cBhvr>
                                        <p:cTn id="7" dur="500"/>
                                        <p:tgtEl>
                                          <p:spTgt spid="83"/>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69"/>
                                        </p:tgtEl>
                                        <p:attrNameLst>
                                          <p:attrName>style.visibility</p:attrName>
                                        </p:attrNameLst>
                                      </p:cBhvr>
                                      <p:to>
                                        <p:strVal val="visible"/>
                                      </p:to>
                                    </p:set>
                                    <p:animEffect transition="in" filter="blinds(horizontal)">
                                      <p:cBhvr>
                                        <p:cTn id="10" dur="500"/>
                                        <p:tgtEl>
                                          <p:spTgt spid="69"/>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70"/>
                                        </p:tgtEl>
                                        <p:attrNameLst>
                                          <p:attrName>style.visibility</p:attrName>
                                        </p:attrNameLst>
                                      </p:cBhvr>
                                      <p:to>
                                        <p:strVal val="visible"/>
                                      </p:to>
                                    </p:set>
                                    <p:animEffect transition="in" filter="blinds(horizontal)">
                                      <p:cBhvr>
                                        <p:cTn id="13" dur="500"/>
                                        <p:tgtEl>
                                          <p:spTgt spid="70"/>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3" presetClass="entr" presetSubtype="10" fill="hold" nodeType="clickEffect">
                                  <p:stCondLst>
                                    <p:cond delay="0"/>
                                  </p:stCondLst>
                                  <p:childTnLst>
                                    <p:set>
                                      <p:cBhvr>
                                        <p:cTn id="17" dur="1" fill="hold">
                                          <p:stCondLst>
                                            <p:cond delay="0"/>
                                          </p:stCondLst>
                                        </p:cTn>
                                        <p:tgtEl>
                                          <p:spTgt spid="72"/>
                                        </p:tgtEl>
                                        <p:attrNameLst>
                                          <p:attrName>style.visibility</p:attrName>
                                        </p:attrNameLst>
                                      </p:cBhvr>
                                      <p:to>
                                        <p:strVal val="visible"/>
                                      </p:to>
                                    </p:set>
                                    <p:animEffect transition="in" filter="blinds(horizontal)">
                                      <p:cBhvr>
                                        <p:cTn id="18" dur="500"/>
                                        <p:tgtEl>
                                          <p:spTgt spid="72"/>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22" presetClass="entr" presetSubtype="8" fill="hold" nodeType="clickEffect">
                                  <p:stCondLst>
                                    <p:cond delay="0"/>
                                  </p:stCondLst>
                                  <p:childTnLst>
                                    <p:set>
                                      <p:cBhvr>
                                        <p:cTn id="22" dur="1" fill="hold">
                                          <p:stCondLst>
                                            <p:cond delay="0"/>
                                          </p:stCondLst>
                                        </p:cTn>
                                        <p:tgtEl>
                                          <p:spTgt spid="77">
                                            <p:txEl>
                                              <p:pRg st="0" end="0"/>
                                            </p:txEl>
                                          </p:spTgt>
                                        </p:tgtEl>
                                        <p:attrNameLst>
                                          <p:attrName>style.visibility</p:attrName>
                                        </p:attrNameLst>
                                      </p:cBhvr>
                                      <p:to>
                                        <p:strVal val="visible"/>
                                      </p:to>
                                    </p:set>
                                    <p:animEffect transition="in" filter="wipe(left)">
                                      <p:cBhvr>
                                        <p:cTn id="23" dur="500"/>
                                        <p:tgtEl>
                                          <p:spTgt spid="77">
                                            <p:txEl>
                                              <p:pRg st="0" end="0"/>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22" presetClass="entr" presetSubtype="8" fill="hold" nodeType="clickEffect">
                                  <p:stCondLst>
                                    <p:cond delay="0"/>
                                  </p:stCondLst>
                                  <p:childTnLst>
                                    <p:set>
                                      <p:cBhvr>
                                        <p:cTn id="27" dur="1" fill="hold">
                                          <p:stCondLst>
                                            <p:cond delay="0"/>
                                          </p:stCondLst>
                                        </p:cTn>
                                        <p:tgtEl>
                                          <p:spTgt spid="75"/>
                                        </p:tgtEl>
                                        <p:attrNameLst>
                                          <p:attrName>style.visibility</p:attrName>
                                        </p:attrNameLst>
                                      </p:cBhvr>
                                      <p:to>
                                        <p:strVal val="visible"/>
                                      </p:to>
                                    </p:set>
                                    <p:animEffect transition="in" filter="wipe(left)">
                                      <p:cBhvr>
                                        <p:cTn id="28" dur="500"/>
                                        <p:tgtEl>
                                          <p:spTgt spid="75"/>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78"/>
                                        </p:tgtEl>
                                        <p:attrNameLst>
                                          <p:attrName>style.visibility</p:attrName>
                                        </p:attrNameLst>
                                      </p:cBhvr>
                                      <p:to>
                                        <p:strVal val="visible"/>
                                      </p:to>
                                    </p:set>
                                    <p:animEffect transition="in" filter="wipe(left)">
                                      <p:cBhvr>
                                        <p:cTn id="31" dur="500"/>
                                        <p:tgtEl>
                                          <p:spTgt spid="78"/>
                                        </p:tgtEl>
                                      </p:cBhvr>
                                    </p:animEffect>
                                  </p:childTnLst>
                                </p:cTn>
                              </p:par>
                            </p:childTnLst>
                          </p:cTn>
                        </p:par>
                      </p:childTnLst>
                    </p:cTn>
                  </p:par>
                  <p:par>
                    <p:cTn id="32" fill="hold" nodeType="clickPar">
                      <p:stCondLst>
                        <p:cond delay="indefinite"/>
                      </p:stCondLst>
                      <p:childTnLst>
                        <p:par>
                          <p:cTn id="33" fill="hold" nodeType="withGroup">
                            <p:stCondLst>
                              <p:cond delay="0"/>
                            </p:stCondLst>
                            <p:childTnLst>
                              <p:par>
                                <p:cTn id="34" presetID="3" presetClass="entr" presetSubtype="10" fill="hold" grpId="0" nodeType="clickEffect">
                                  <p:stCondLst>
                                    <p:cond delay="0"/>
                                  </p:stCondLst>
                                  <p:childTnLst>
                                    <p:set>
                                      <p:cBhvr>
                                        <p:cTn id="35" dur="1" fill="hold">
                                          <p:stCondLst>
                                            <p:cond delay="0"/>
                                          </p:stCondLst>
                                        </p:cTn>
                                        <p:tgtEl>
                                          <p:spTgt spid="71"/>
                                        </p:tgtEl>
                                        <p:attrNameLst>
                                          <p:attrName>style.visibility</p:attrName>
                                        </p:attrNameLst>
                                      </p:cBhvr>
                                      <p:to>
                                        <p:strVal val="visible"/>
                                      </p:to>
                                    </p:set>
                                    <p:animEffect transition="in" filter="blinds(horizontal)">
                                      <p:cBhvr>
                                        <p:cTn id="36" dur="500"/>
                                        <p:tgtEl>
                                          <p:spTgt spid="71"/>
                                        </p:tgtEl>
                                      </p:cBhvr>
                                    </p:animEffect>
                                  </p:childTnLst>
                                </p:cTn>
                              </p:par>
                              <p:par>
                                <p:cTn id="37" presetID="3" presetClass="entr" presetSubtype="10" fill="hold" grpId="0" nodeType="withEffect">
                                  <p:stCondLst>
                                    <p:cond delay="0"/>
                                  </p:stCondLst>
                                  <p:childTnLst>
                                    <p:set>
                                      <p:cBhvr>
                                        <p:cTn id="38" dur="1" fill="hold">
                                          <p:stCondLst>
                                            <p:cond delay="0"/>
                                          </p:stCondLst>
                                        </p:cTn>
                                        <p:tgtEl>
                                          <p:spTgt spid="84"/>
                                        </p:tgtEl>
                                        <p:attrNameLst>
                                          <p:attrName>style.visibility</p:attrName>
                                        </p:attrNameLst>
                                      </p:cBhvr>
                                      <p:to>
                                        <p:strVal val="visible"/>
                                      </p:to>
                                    </p:set>
                                    <p:animEffect transition="in" filter="blinds(horizontal)">
                                      <p:cBhvr>
                                        <p:cTn id="39" dur="500"/>
                                        <p:tgtEl>
                                          <p:spTgt spid="84"/>
                                        </p:tgtEl>
                                      </p:cBhvr>
                                    </p:animEffect>
                                  </p:childTnLst>
                                </p:cTn>
                              </p:par>
                            </p:childTnLst>
                          </p:cTn>
                        </p:par>
                      </p:childTnLst>
                    </p:cTn>
                  </p:par>
                  <p:par>
                    <p:cTn id="40" fill="hold" nodeType="clickPar">
                      <p:stCondLst>
                        <p:cond delay="indefinite"/>
                      </p:stCondLst>
                      <p:childTnLst>
                        <p:par>
                          <p:cTn id="41" fill="hold" nodeType="withGroup">
                            <p:stCondLst>
                              <p:cond delay="0"/>
                            </p:stCondLst>
                            <p:childTnLst>
                              <p:par>
                                <p:cTn id="42" presetID="22" presetClass="entr" presetSubtype="8" fill="hold" nodeType="clickEffect">
                                  <p:stCondLst>
                                    <p:cond delay="0"/>
                                  </p:stCondLst>
                                  <p:childTnLst>
                                    <p:set>
                                      <p:cBhvr>
                                        <p:cTn id="43" dur="1" fill="hold">
                                          <p:stCondLst>
                                            <p:cond delay="0"/>
                                          </p:stCondLst>
                                        </p:cTn>
                                        <p:tgtEl>
                                          <p:spTgt spid="79">
                                            <p:txEl>
                                              <p:pRg st="0" end="0"/>
                                            </p:txEl>
                                          </p:spTgt>
                                        </p:tgtEl>
                                        <p:attrNameLst>
                                          <p:attrName>style.visibility</p:attrName>
                                        </p:attrNameLst>
                                      </p:cBhvr>
                                      <p:to>
                                        <p:strVal val="visible"/>
                                      </p:to>
                                    </p:set>
                                    <p:animEffect transition="in" filter="wipe(left)">
                                      <p:cBhvr>
                                        <p:cTn id="44" dur="500"/>
                                        <p:tgtEl>
                                          <p:spTgt spid="79">
                                            <p:txEl>
                                              <p:pRg st="0" end="0"/>
                                            </p:txEl>
                                          </p:spTgt>
                                        </p:tgtEl>
                                      </p:cBhvr>
                                    </p:animEffect>
                                  </p:childTnLst>
                                </p:cTn>
                              </p:par>
                            </p:childTnLst>
                          </p:cTn>
                        </p:par>
                      </p:childTnLst>
                    </p:cTn>
                  </p:par>
                  <p:par>
                    <p:cTn id="45" fill="hold" nodeType="clickPar">
                      <p:stCondLst>
                        <p:cond delay="indefinite"/>
                      </p:stCondLst>
                      <p:childTnLst>
                        <p:par>
                          <p:cTn id="46" fill="hold" nodeType="withGroup">
                            <p:stCondLst>
                              <p:cond delay="0"/>
                            </p:stCondLst>
                            <p:childTnLst>
                              <p:par>
                                <p:cTn id="47" presetID="22" presetClass="entr" presetSubtype="8" fill="hold" nodeType="clickEffect">
                                  <p:stCondLst>
                                    <p:cond delay="0"/>
                                  </p:stCondLst>
                                  <p:childTnLst>
                                    <p:set>
                                      <p:cBhvr>
                                        <p:cTn id="48" dur="1" fill="hold">
                                          <p:stCondLst>
                                            <p:cond delay="0"/>
                                          </p:stCondLst>
                                        </p:cTn>
                                        <p:tgtEl>
                                          <p:spTgt spid="80">
                                            <p:txEl>
                                              <p:pRg st="0" end="0"/>
                                            </p:txEl>
                                          </p:spTgt>
                                        </p:tgtEl>
                                        <p:attrNameLst>
                                          <p:attrName>style.visibility</p:attrName>
                                        </p:attrNameLst>
                                      </p:cBhvr>
                                      <p:to>
                                        <p:strVal val="visible"/>
                                      </p:to>
                                    </p:set>
                                    <p:animEffect transition="in" filter="wipe(left)">
                                      <p:cBhvr>
                                        <p:cTn id="49" dur="500"/>
                                        <p:tgtEl>
                                          <p:spTgt spid="80">
                                            <p:txEl>
                                              <p:pRg st="0" end="0"/>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nodeType="clickEffect">
                                  <p:stCondLst>
                                    <p:cond delay="0"/>
                                  </p:stCondLst>
                                  <p:childTnLst>
                                    <p:set>
                                      <p:cBhvr>
                                        <p:cTn id="53" dur="1" fill="hold">
                                          <p:stCondLst>
                                            <p:cond delay="0"/>
                                          </p:stCondLst>
                                        </p:cTn>
                                        <p:tgtEl>
                                          <p:spTgt spid="80">
                                            <p:txEl>
                                              <p:pRg st="1" end="1"/>
                                            </p:txEl>
                                          </p:spTgt>
                                        </p:tgtEl>
                                        <p:attrNameLst>
                                          <p:attrName>style.visibility</p:attrName>
                                        </p:attrNameLst>
                                      </p:cBhvr>
                                      <p:to>
                                        <p:strVal val="visible"/>
                                      </p:to>
                                    </p:set>
                                    <p:animEffect transition="in" filter="wipe(left)">
                                      <p:cBhvr>
                                        <p:cTn id="54" dur="500"/>
                                        <p:tgtEl>
                                          <p:spTgt spid="80">
                                            <p:txEl>
                                              <p:pRg st="1" end="1"/>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8" fill="hold" nodeType="clickEffect">
                                  <p:stCondLst>
                                    <p:cond delay="0"/>
                                  </p:stCondLst>
                                  <p:childTnLst>
                                    <p:set>
                                      <p:cBhvr>
                                        <p:cTn id="58" dur="1" fill="hold">
                                          <p:stCondLst>
                                            <p:cond delay="0"/>
                                          </p:stCondLst>
                                        </p:cTn>
                                        <p:tgtEl>
                                          <p:spTgt spid="80">
                                            <p:txEl>
                                              <p:pRg st="2" end="2"/>
                                            </p:txEl>
                                          </p:spTgt>
                                        </p:tgtEl>
                                        <p:attrNameLst>
                                          <p:attrName>style.visibility</p:attrName>
                                        </p:attrNameLst>
                                      </p:cBhvr>
                                      <p:to>
                                        <p:strVal val="visible"/>
                                      </p:to>
                                    </p:set>
                                    <p:animEffect transition="in" filter="wipe(left)">
                                      <p:cBhvr>
                                        <p:cTn id="59" dur="500"/>
                                        <p:tgtEl>
                                          <p:spTgt spid="80">
                                            <p:txEl>
                                              <p:pRg st="2" end="2"/>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8" fill="hold" nodeType="clickEffect">
                                  <p:stCondLst>
                                    <p:cond delay="0"/>
                                  </p:stCondLst>
                                  <p:childTnLst>
                                    <p:set>
                                      <p:cBhvr>
                                        <p:cTn id="63" dur="1" fill="hold">
                                          <p:stCondLst>
                                            <p:cond delay="0"/>
                                          </p:stCondLst>
                                        </p:cTn>
                                        <p:tgtEl>
                                          <p:spTgt spid="80">
                                            <p:txEl>
                                              <p:pRg st="3" end="3"/>
                                            </p:txEl>
                                          </p:spTgt>
                                        </p:tgtEl>
                                        <p:attrNameLst>
                                          <p:attrName>style.visibility</p:attrName>
                                        </p:attrNameLst>
                                      </p:cBhvr>
                                      <p:to>
                                        <p:strVal val="visible"/>
                                      </p:to>
                                    </p:set>
                                    <p:animEffect transition="in" filter="wipe(left)">
                                      <p:cBhvr>
                                        <p:cTn id="64" dur="500"/>
                                        <p:tgtEl>
                                          <p:spTgt spid="80">
                                            <p:txEl>
                                              <p:pRg st="3" end="3"/>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8" fill="hold" nodeType="clickEffect">
                                  <p:stCondLst>
                                    <p:cond delay="0"/>
                                  </p:stCondLst>
                                  <p:childTnLst>
                                    <p:set>
                                      <p:cBhvr>
                                        <p:cTn id="68" dur="1" fill="hold">
                                          <p:stCondLst>
                                            <p:cond delay="0"/>
                                          </p:stCondLst>
                                        </p:cTn>
                                        <p:tgtEl>
                                          <p:spTgt spid="80">
                                            <p:txEl>
                                              <p:pRg st="4" end="4"/>
                                            </p:txEl>
                                          </p:spTgt>
                                        </p:tgtEl>
                                        <p:attrNameLst>
                                          <p:attrName>style.visibility</p:attrName>
                                        </p:attrNameLst>
                                      </p:cBhvr>
                                      <p:to>
                                        <p:strVal val="visible"/>
                                      </p:to>
                                    </p:set>
                                    <p:animEffect transition="in" filter="wipe(left)">
                                      <p:cBhvr>
                                        <p:cTn id="69" dur="500"/>
                                        <p:tgtEl>
                                          <p:spTgt spid="80">
                                            <p:txEl>
                                              <p:pRg st="4" end="4"/>
                                            </p:txEl>
                                          </p:spTgt>
                                        </p:tgtEl>
                                      </p:cBhvr>
                                    </p:animEffect>
                                  </p:childTnLst>
                                </p:cTn>
                              </p:par>
                            </p:childTnLst>
                          </p:cTn>
                        </p:par>
                      </p:childTnLst>
                    </p:cTn>
                  </p:par>
                  <p:par>
                    <p:cTn id="70" fill="hold" nodeType="clickPar">
                      <p:stCondLst>
                        <p:cond delay="indefinite"/>
                      </p:stCondLst>
                      <p:childTnLst>
                        <p:par>
                          <p:cTn id="71" fill="hold" nodeType="withGroup">
                            <p:stCondLst>
                              <p:cond delay="0"/>
                            </p:stCondLst>
                            <p:childTnLst>
                              <p:par>
                                <p:cTn id="72" presetID="22" presetClass="entr" presetSubtype="2" fill="hold" nodeType="clickEffect">
                                  <p:stCondLst>
                                    <p:cond delay="0"/>
                                  </p:stCondLst>
                                  <p:childTnLst>
                                    <p:set>
                                      <p:cBhvr>
                                        <p:cTn id="73" dur="1" fill="hold">
                                          <p:stCondLst>
                                            <p:cond delay="0"/>
                                          </p:stCondLst>
                                        </p:cTn>
                                        <p:tgtEl>
                                          <p:spTgt spid="76"/>
                                        </p:tgtEl>
                                        <p:attrNameLst>
                                          <p:attrName>style.visibility</p:attrName>
                                        </p:attrNameLst>
                                      </p:cBhvr>
                                      <p:to>
                                        <p:strVal val="visible"/>
                                      </p:to>
                                    </p:set>
                                    <p:animEffect transition="in" filter="wipe(right)">
                                      <p:cBhvr>
                                        <p:cTn id="74" dur="500"/>
                                        <p:tgtEl>
                                          <p:spTgt spid="76"/>
                                        </p:tgtEl>
                                      </p:cBhvr>
                                    </p:animEffect>
                                  </p:childTnLst>
                                </p:cTn>
                              </p:par>
                              <p:par>
                                <p:cTn id="75" presetID="22" presetClass="entr" presetSubtype="2" fill="hold" grpId="0" nodeType="withEffect">
                                  <p:stCondLst>
                                    <p:cond delay="0"/>
                                  </p:stCondLst>
                                  <p:childTnLst>
                                    <p:set>
                                      <p:cBhvr>
                                        <p:cTn id="76" dur="1" fill="hold">
                                          <p:stCondLst>
                                            <p:cond delay="0"/>
                                          </p:stCondLst>
                                        </p:cTn>
                                        <p:tgtEl>
                                          <p:spTgt spid="81"/>
                                        </p:tgtEl>
                                        <p:attrNameLst>
                                          <p:attrName>style.visibility</p:attrName>
                                        </p:attrNameLst>
                                      </p:cBhvr>
                                      <p:to>
                                        <p:strVal val="visible"/>
                                      </p:to>
                                    </p:set>
                                    <p:animEffect transition="in" filter="wipe(right)">
                                      <p:cBhvr>
                                        <p:cTn id="77" dur="500"/>
                                        <p:tgtEl>
                                          <p:spTgt spid="81"/>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22" presetClass="entr" presetSubtype="4" fill="hold" nodeType="clickEffect">
                                  <p:stCondLst>
                                    <p:cond delay="0"/>
                                  </p:stCondLst>
                                  <p:childTnLst>
                                    <p:set>
                                      <p:cBhvr>
                                        <p:cTn id="81" dur="1" fill="hold">
                                          <p:stCondLst>
                                            <p:cond delay="0"/>
                                          </p:stCondLst>
                                        </p:cTn>
                                        <p:tgtEl>
                                          <p:spTgt spid="82">
                                            <p:txEl>
                                              <p:pRg st="0" end="0"/>
                                            </p:txEl>
                                          </p:spTgt>
                                        </p:tgtEl>
                                        <p:attrNameLst>
                                          <p:attrName>style.visibility</p:attrName>
                                        </p:attrNameLst>
                                      </p:cBhvr>
                                      <p:to>
                                        <p:strVal val="visible"/>
                                      </p:to>
                                    </p:set>
                                    <p:animEffect transition="in" filter="wipe(down)">
                                      <p:cBhvr>
                                        <p:cTn id="82" dur="500"/>
                                        <p:tgtEl>
                                          <p:spTgt spid="82">
                                            <p:txEl>
                                              <p:pRg st="0" end="0"/>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22" presetClass="entr" presetSubtype="4" fill="hold" nodeType="clickEffect">
                                  <p:stCondLst>
                                    <p:cond delay="0"/>
                                  </p:stCondLst>
                                  <p:childTnLst>
                                    <p:set>
                                      <p:cBhvr>
                                        <p:cTn id="86" dur="1" fill="hold">
                                          <p:stCondLst>
                                            <p:cond delay="0"/>
                                          </p:stCondLst>
                                        </p:cTn>
                                        <p:tgtEl>
                                          <p:spTgt spid="82">
                                            <p:txEl>
                                              <p:pRg st="1" end="1"/>
                                            </p:txEl>
                                          </p:spTgt>
                                        </p:tgtEl>
                                        <p:attrNameLst>
                                          <p:attrName>style.visibility</p:attrName>
                                        </p:attrNameLst>
                                      </p:cBhvr>
                                      <p:to>
                                        <p:strVal val="visible"/>
                                      </p:to>
                                    </p:set>
                                    <p:animEffect transition="in" filter="wipe(down)">
                                      <p:cBhvr>
                                        <p:cTn id="87" dur="500"/>
                                        <p:tgtEl>
                                          <p:spTgt spid="8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0" grpId="0" animBg="1"/>
      <p:bldP spid="71" grpId="0" animBg="1"/>
      <p:bldP spid="78" grpId="0"/>
      <p:bldP spid="81" grpId="0"/>
      <p:bldP spid="83" grpId="0"/>
      <p:bldP spid="84"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1029</TotalTime>
  <Words>702</Words>
  <Application>Microsoft Office PowerPoint</Application>
  <PresentationFormat>宽屏</PresentationFormat>
  <Paragraphs>96</Paragraphs>
  <Slides>16</Slides>
  <Notes>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16</vt:i4>
      </vt:variant>
    </vt:vector>
  </HeadingPairs>
  <TitlesOfParts>
    <vt:vector size="24" baseType="lpstr">
      <vt:lpstr>Arial</vt:lpstr>
      <vt:lpstr>Microsoft YaHei UI</vt:lpstr>
      <vt:lpstr>微软雅黑</vt:lpstr>
      <vt:lpstr>Wingdings</vt:lpstr>
      <vt:lpstr>思源宋体 CN</vt:lpstr>
      <vt:lpstr>等线</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A2125</dc:creator>
  <cp:lastModifiedBy>yangchun213@hotmail.com</cp:lastModifiedBy>
  <cp:revision>187</cp:revision>
  <cp:lastPrinted>2022-11-02T02:10:34Z</cp:lastPrinted>
  <dcterms:created xsi:type="dcterms:W3CDTF">2022-08-12T06:26:30Z</dcterms:created>
  <dcterms:modified xsi:type="dcterms:W3CDTF">2023-02-26T14:19:55Z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2052-3.8.1.6116</vt:lpwstr>
  </property>
</Properties>
</file>

<file path=docProps/thumbnail.jpeg>
</file>